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98" r:id="rId2"/>
    <p:sldId id="272" r:id="rId3"/>
    <p:sldId id="275" r:id="rId4"/>
    <p:sldId id="273" r:id="rId5"/>
    <p:sldId id="259" r:id="rId6"/>
    <p:sldId id="274" r:id="rId7"/>
    <p:sldId id="258" r:id="rId8"/>
    <p:sldId id="276" r:id="rId9"/>
    <p:sldId id="260" r:id="rId10"/>
    <p:sldId id="277" r:id="rId11"/>
    <p:sldId id="271" r:id="rId12"/>
    <p:sldId id="263" r:id="rId13"/>
    <p:sldId id="278" r:id="rId14"/>
    <p:sldId id="279" r:id="rId15"/>
    <p:sldId id="262" r:id="rId16"/>
    <p:sldId id="261" r:id="rId17"/>
    <p:sldId id="281" r:id="rId18"/>
    <p:sldId id="270" r:id="rId19"/>
    <p:sldId id="264" r:id="rId20"/>
    <p:sldId id="280" r:id="rId21"/>
    <p:sldId id="295" r:id="rId22"/>
    <p:sldId id="296" r:id="rId23"/>
    <p:sldId id="265" r:id="rId24"/>
    <p:sldId id="282" r:id="rId25"/>
    <p:sldId id="266" r:id="rId26"/>
    <p:sldId id="283" r:id="rId27"/>
    <p:sldId id="267" r:id="rId28"/>
    <p:sldId id="268" r:id="rId29"/>
    <p:sldId id="269" r:id="rId30"/>
    <p:sldId id="297" r:id="rId31"/>
    <p:sldId id="294" r:id="rId32"/>
    <p:sldId id="299" r:id="rId33"/>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6" d="100"/>
          <a:sy n="126" d="100"/>
        </p:scale>
        <p:origin x="-60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ru-RU" altLang="ru-RU"/>
          </a:p>
        </p:txBody>
      </p:sp>
      <p:sp>
        <p:nvSpPr>
          <p:cNvPr id="205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799E848F-04E9-4482-A7DE-7656858FED86}" type="datetimeFigureOut">
              <a:rPr lang="ru-RU" altLang="ru-RU"/>
              <a:pPr/>
              <a:t>17.03.2024</a:t>
            </a:fld>
            <a:endParaRPr lang="ru-RU" altLang="ru-RU"/>
          </a:p>
        </p:txBody>
      </p:sp>
      <p:sp>
        <p:nvSpPr>
          <p:cNvPr id="20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205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ru-RU" altLang="ru-RU"/>
          </a:p>
        </p:txBody>
      </p:sp>
      <p:sp>
        <p:nvSpPr>
          <p:cNvPr id="205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9BA6A4D3-4405-45F4-B6FD-E77B858B75E8}" type="slidenum">
              <a:rPr lang="ru-RU" altLang="ru-RU"/>
              <a:pPr/>
              <a:t>‹#›</a:t>
            </a:fld>
            <a:endParaRPr lang="ru-RU" altLang="ru-RU"/>
          </a:p>
        </p:txBody>
      </p:sp>
    </p:spTree>
    <p:extLst>
      <p:ext uri="{BB962C8B-B14F-4D97-AF65-F5344CB8AC3E}">
        <p14:creationId xmlns:p14="http://schemas.microsoft.com/office/powerpoint/2010/main" val="349862912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Ro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Ro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Ro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Ro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Ro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Ro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Ro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Ro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Ro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Ro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Rot="1" noChangeArrowheads="1" noTextEdit="1"/>
          </p:cNvSpPr>
          <p:nvPr>
            <p:ph type="sldImg"/>
          </p:nvPr>
        </p:nvSpPr>
        <p:spPr>
          <a:ln/>
        </p:spPr>
      </p:sp>
      <p:sp>
        <p:nvSpPr>
          <p:cNvPr id="40963"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Ro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Ro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Ro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Ro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Ro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Ro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Ro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Ro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Ro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Ro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Ro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Ro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Ro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Ro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Ro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Ro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Ro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Ro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Ro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Ro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Ro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ru-RU" alt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D281E858-295E-4E80-9825-7B928AB6291E}" type="datetimeFigureOut">
              <a:rPr lang="ru-RU"/>
              <a:pPr>
                <a:defRPr/>
              </a:pPr>
              <a:t>17.03.2024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1D61348-B4AF-443C-8EEA-166071723ADE}" type="slidenum">
              <a:rPr lang="ru-RU"/>
              <a:pPr>
                <a:defRPr/>
              </a:pPr>
              <a:t>‹#›</a:t>
            </a:fld>
            <a:endParaRPr lang="ru-RU"/>
          </a:p>
        </p:txBody>
      </p:sp>
    </p:spTree>
    <p:extLst>
      <p:ext uri="{BB962C8B-B14F-4D97-AF65-F5344CB8AC3E}">
        <p14:creationId xmlns:p14="http://schemas.microsoft.com/office/powerpoint/2010/main" val="534062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ADE58FD-F18E-4C5B-83B3-C7AE26D32801}" type="datetimeFigureOut">
              <a:rPr lang="ru-RU"/>
              <a:pPr>
                <a:defRPr/>
              </a:pPr>
              <a:t>17.03.2024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5DB86FC-1E9E-408C-A351-0E1AC668B488}" type="slidenum">
              <a:rPr lang="ru-RU"/>
              <a:pPr>
                <a:defRPr/>
              </a:pPr>
              <a:t>‹#›</a:t>
            </a:fld>
            <a:endParaRPr lang="ru-RU"/>
          </a:p>
        </p:txBody>
      </p:sp>
    </p:spTree>
    <p:extLst>
      <p:ext uri="{BB962C8B-B14F-4D97-AF65-F5344CB8AC3E}">
        <p14:creationId xmlns:p14="http://schemas.microsoft.com/office/powerpoint/2010/main" val="4040121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D19D4EF1-C1E1-4608-8135-8851EE96B948}" type="datetimeFigureOut">
              <a:rPr lang="ru-RU"/>
              <a:pPr>
                <a:defRPr/>
              </a:pPr>
              <a:t>17.03.2024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BBA726E-D8C1-4637-B333-93E35B11DA3B}" type="slidenum">
              <a:rPr lang="ru-RU"/>
              <a:pPr>
                <a:defRPr/>
              </a:pPr>
              <a:t>‹#›</a:t>
            </a:fld>
            <a:endParaRPr lang="ru-RU"/>
          </a:p>
        </p:txBody>
      </p:sp>
    </p:spTree>
    <p:extLst>
      <p:ext uri="{BB962C8B-B14F-4D97-AF65-F5344CB8AC3E}">
        <p14:creationId xmlns:p14="http://schemas.microsoft.com/office/powerpoint/2010/main" val="3403007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9C8ADDF-E436-4D18-858B-C7B3A0122456}" type="datetimeFigureOut">
              <a:rPr lang="ru-RU"/>
              <a:pPr>
                <a:defRPr/>
              </a:pPr>
              <a:t>17.03.2024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718E2E5-B397-46BD-B8BF-B1AD38ACF62F}" type="slidenum">
              <a:rPr lang="ru-RU"/>
              <a:pPr>
                <a:defRPr/>
              </a:pPr>
              <a:t>‹#›</a:t>
            </a:fld>
            <a:endParaRPr lang="ru-RU"/>
          </a:p>
        </p:txBody>
      </p:sp>
    </p:spTree>
    <p:extLst>
      <p:ext uri="{BB962C8B-B14F-4D97-AF65-F5344CB8AC3E}">
        <p14:creationId xmlns:p14="http://schemas.microsoft.com/office/powerpoint/2010/main" val="1839595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D2ECB03F-B435-41BC-9327-2E31F4D0BE91}" type="datetimeFigureOut">
              <a:rPr lang="ru-RU"/>
              <a:pPr>
                <a:defRPr/>
              </a:pPr>
              <a:t>17.03.2024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8E599BD-4A63-42A3-BDE1-A651FC65C8C3}" type="slidenum">
              <a:rPr lang="ru-RU"/>
              <a:pPr>
                <a:defRPr/>
              </a:pPr>
              <a:t>‹#›</a:t>
            </a:fld>
            <a:endParaRPr lang="ru-RU"/>
          </a:p>
        </p:txBody>
      </p:sp>
    </p:spTree>
    <p:extLst>
      <p:ext uri="{BB962C8B-B14F-4D97-AF65-F5344CB8AC3E}">
        <p14:creationId xmlns:p14="http://schemas.microsoft.com/office/powerpoint/2010/main" val="332677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AAACD2EB-70B8-44AE-B8A3-33D1EB968D9C}" type="datetimeFigureOut">
              <a:rPr lang="ru-RU"/>
              <a:pPr>
                <a:defRPr/>
              </a:pPr>
              <a:t>17.03.2024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8D49D811-B682-4957-897D-193EFD949B70}" type="slidenum">
              <a:rPr lang="ru-RU"/>
              <a:pPr>
                <a:defRPr/>
              </a:pPr>
              <a:t>‹#›</a:t>
            </a:fld>
            <a:endParaRPr lang="ru-RU"/>
          </a:p>
        </p:txBody>
      </p:sp>
    </p:spTree>
    <p:extLst>
      <p:ext uri="{BB962C8B-B14F-4D97-AF65-F5344CB8AC3E}">
        <p14:creationId xmlns:p14="http://schemas.microsoft.com/office/powerpoint/2010/main" val="711924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46138493-CDFE-4903-AB30-50D5E6383443}" type="datetimeFigureOut">
              <a:rPr lang="ru-RU"/>
              <a:pPr>
                <a:defRPr/>
              </a:pPr>
              <a:t>17.03.2024</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404E6E36-3676-4A37-9A2F-5DB402B2893C}" type="slidenum">
              <a:rPr lang="ru-RU"/>
              <a:pPr>
                <a:defRPr/>
              </a:pPr>
              <a:t>‹#›</a:t>
            </a:fld>
            <a:endParaRPr lang="ru-RU"/>
          </a:p>
        </p:txBody>
      </p:sp>
    </p:spTree>
    <p:extLst>
      <p:ext uri="{BB962C8B-B14F-4D97-AF65-F5344CB8AC3E}">
        <p14:creationId xmlns:p14="http://schemas.microsoft.com/office/powerpoint/2010/main" val="2903919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387B103E-F16D-466B-B042-65A172D48C68}" type="datetimeFigureOut">
              <a:rPr lang="ru-RU"/>
              <a:pPr>
                <a:defRPr/>
              </a:pPr>
              <a:t>17.03.2024</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199E45CE-C24D-4E21-818D-A61DC88D1F64}" type="slidenum">
              <a:rPr lang="ru-RU"/>
              <a:pPr>
                <a:defRPr/>
              </a:pPr>
              <a:t>‹#›</a:t>
            </a:fld>
            <a:endParaRPr lang="ru-RU"/>
          </a:p>
        </p:txBody>
      </p:sp>
    </p:spTree>
    <p:extLst>
      <p:ext uri="{BB962C8B-B14F-4D97-AF65-F5344CB8AC3E}">
        <p14:creationId xmlns:p14="http://schemas.microsoft.com/office/powerpoint/2010/main" val="166069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02565A1E-1C39-4545-AD41-438E40990309}" type="datetimeFigureOut">
              <a:rPr lang="ru-RU"/>
              <a:pPr>
                <a:defRPr/>
              </a:pPr>
              <a:t>17.03.2024</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F9F0EC98-C004-433D-B032-16AA6E7CA951}" type="slidenum">
              <a:rPr lang="ru-RU"/>
              <a:pPr>
                <a:defRPr/>
              </a:pPr>
              <a:t>‹#›</a:t>
            </a:fld>
            <a:endParaRPr lang="ru-RU"/>
          </a:p>
        </p:txBody>
      </p:sp>
    </p:spTree>
    <p:extLst>
      <p:ext uri="{BB962C8B-B14F-4D97-AF65-F5344CB8AC3E}">
        <p14:creationId xmlns:p14="http://schemas.microsoft.com/office/powerpoint/2010/main" val="358655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0682352-7356-4E6A-9E1B-4CABC9C020DA}" type="datetimeFigureOut">
              <a:rPr lang="ru-RU"/>
              <a:pPr>
                <a:defRPr/>
              </a:pPr>
              <a:t>17.03.2024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73683238-3F60-4F7E-B7FE-272789335D41}" type="slidenum">
              <a:rPr lang="ru-RU"/>
              <a:pPr>
                <a:defRPr/>
              </a:pPr>
              <a:t>‹#›</a:t>
            </a:fld>
            <a:endParaRPr lang="ru-RU"/>
          </a:p>
        </p:txBody>
      </p:sp>
    </p:spTree>
    <p:extLst>
      <p:ext uri="{BB962C8B-B14F-4D97-AF65-F5344CB8AC3E}">
        <p14:creationId xmlns:p14="http://schemas.microsoft.com/office/powerpoint/2010/main" val="669920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0C79E03-FF8A-46C4-9679-C4EF5E126393}" type="datetimeFigureOut">
              <a:rPr lang="ru-RU"/>
              <a:pPr>
                <a:defRPr/>
              </a:pPr>
              <a:t>17.03.2024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598C0A1A-A251-4ABE-ABD3-74FC64984516}" type="slidenum">
              <a:rPr lang="ru-RU"/>
              <a:pPr>
                <a:defRPr/>
              </a:pPr>
              <a:t>‹#›</a:t>
            </a:fld>
            <a:endParaRPr lang="ru-RU"/>
          </a:p>
        </p:txBody>
      </p:sp>
    </p:spTree>
    <p:extLst>
      <p:ext uri="{BB962C8B-B14F-4D97-AF65-F5344CB8AC3E}">
        <p14:creationId xmlns:p14="http://schemas.microsoft.com/office/powerpoint/2010/main" val="3647605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BA729FDD-CDE2-455D-AA42-24B1484C40A8}" type="datetimeFigureOut">
              <a:rPr lang="ru-RU"/>
              <a:pPr>
                <a:defRPr/>
              </a:pPr>
              <a:t>17.03.2024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3FA9030C-8496-4E05-AEAC-C98E45C7C41E}"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mp3"/><Relationship Id="rId7" Type="http://schemas.openxmlformats.org/officeDocument/2006/relationships/audio" Target="../media/audio1.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5" Type="http://schemas.openxmlformats.org/officeDocument/2006/relationships/slideLayout" Target="../slideLayouts/slideLayout6.xml"/><Relationship Id="rId4" Type="http://schemas.openxmlformats.org/officeDocument/2006/relationships/audio" Target="../media/media2.mp3"/></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microsoft.com/office/2007/relationships/media" Target="../media/media13.mp3"/><Relationship Id="rId7" Type="http://schemas.openxmlformats.org/officeDocument/2006/relationships/image" Target="../media/image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audio" Target="../media/media13.mp3"/></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1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WordArt 5"/>
          <p:cNvSpPr>
            <a:spLocks noChangeArrowheads="1" noChangeShapeType="1" noTextEdit="1"/>
          </p:cNvSpPr>
          <p:nvPr/>
        </p:nvSpPr>
        <p:spPr bwMode="auto">
          <a:xfrm>
            <a:off x="571500" y="2071688"/>
            <a:ext cx="7777163" cy="2160587"/>
          </a:xfrm>
          <a:prstGeom prst="rect">
            <a:avLst/>
          </a:prstGeom>
        </p:spPr>
        <p:txBody>
          <a:bodyPr wrap="none" fromWordArt="1">
            <a:prstTxWarp prst="textFadeUp">
              <a:avLst>
                <a:gd name="adj" fmla="val 9991"/>
              </a:avLst>
            </a:prstTxWarp>
          </a:bodyPr>
          <a:lstStyle/>
          <a:p>
            <a:pPr algn="ctr"/>
            <a:r>
              <a:rPr lang="ru-RU"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a:cs typeface="Arial"/>
              </a:rPr>
              <a:t>Наша  Алла</a:t>
            </a:r>
          </a:p>
        </p:txBody>
      </p:sp>
      <p:sp>
        <p:nvSpPr>
          <p:cNvPr id="3075" name="WordArt 6"/>
          <p:cNvSpPr>
            <a:spLocks noChangeArrowheads="1" noChangeShapeType="1" noTextEdit="1"/>
          </p:cNvSpPr>
          <p:nvPr/>
        </p:nvSpPr>
        <p:spPr bwMode="auto">
          <a:xfrm>
            <a:off x="1908175" y="3860800"/>
            <a:ext cx="5184775" cy="1584325"/>
          </a:xfrm>
          <a:prstGeom prst="rect">
            <a:avLst/>
          </a:prstGeom>
        </p:spPr>
        <p:txBody>
          <a:bodyPr wrap="none" fromWordArt="1">
            <a:prstTxWarp prst="textFadeUp">
              <a:avLst>
                <a:gd name="adj" fmla="val 9991"/>
              </a:avLst>
            </a:prstTxWarp>
          </a:bodyPr>
          <a:lstStyle/>
          <a:p>
            <a:pPr algn="ctr"/>
            <a:endParaRPr lang="ru-RU"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a:cs typeface="Arial"/>
            </a:endParaRPr>
          </a:p>
        </p:txBody>
      </p:sp>
      <p:sp>
        <p:nvSpPr>
          <p:cNvPr id="2" name="Rectangle 5"/>
          <p:cNvSpPr>
            <a:spLocks noChangeArrowheads="1"/>
          </p:cNvSpPr>
          <p:nvPr/>
        </p:nvSpPr>
        <p:spPr bwMode="auto">
          <a:xfrm>
            <a:off x="9324975" y="3716338"/>
            <a:ext cx="215900" cy="21748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3" name="Arpa0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24975" y="908720"/>
            <a:ext cx="609600" cy="609600"/>
          </a:xfrm>
          <a:prstGeom prst="rect">
            <a:avLst/>
          </a:prstGeom>
        </p:spPr>
      </p:pic>
      <p:pic>
        <p:nvPicPr>
          <p:cNvPr id="4" name="Nasha_Alla.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30377" y="1566345"/>
            <a:ext cx="609600" cy="609600"/>
          </a:xfrm>
          <a:prstGeom prst="rect">
            <a:avLst/>
          </a:prstGeom>
        </p:spPr>
      </p:pic>
    </p:spTree>
  </p:cSld>
  <p:clrMapOvr>
    <a:masterClrMapping/>
  </p:clrMapOvr>
  <p:transition spd="slow" advTm="0">
    <p:wedge/>
    <p:sndAc>
      <p:stSnd>
        <p:snd r:embed="rId7"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2" presetClass="entr" presetSubtype="1" fill="hold" grpId="0" nodeType="withEffect">
                                  <p:stCondLst>
                                    <p:cond delay="0"/>
                                  </p:stCondLst>
                                  <p:childTnLst>
                                    <p:set>
                                      <p:cBhvr>
                                        <p:cTn id="8" dur="1" fill="hold">
                                          <p:stCondLst>
                                            <p:cond delay="0"/>
                                          </p:stCondLst>
                                        </p:cTn>
                                        <p:tgtEl>
                                          <p:spTgt spid="3077"/>
                                        </p:tgtEl>
                                        <p:attrNameLst>
                                          <p:attrName>style.visibility</p:attrName>
                                        </p:attrNameLst>
                                      </p:cBhvr>
                                      <p:to>
                                        <p:strVal val="visible"/>
                                      </p:to>
                                    </p:set>
                                    <p:anim calcmode="lin" valueType="num">
                                      <p:cBhvr additive="base">
                                        <p:cTn id="9" dur="3000" fill="hold"/>
                                        <p:tgtEl>
                                          <p:spTgt spid="3077"/>
                                        </p:tgtEl>
                                        <p:attrNameLst>
                                          <p:attrName>ppt_x</p:attrName>
                                        </p:attrNameLst>
                                      </p:cBhvr>
                                      <p:tavLst>
                                        <p:tav tm="0">
                                          <p:val>
                                            <p:strVal val="#ppt_x"/>
                                          </p:val>
                                        </p:tav>
                                        <p:tav tm="100000">
                                          <p:val>
                                            <p:strVal val="#ppt_x"/>
                                          </p:val>
                                        </p:tav>
                                      </p:tavLst>
                                    </p:anim>
                                    <p:anim calcmode="lin" valueType="num">
                                      <p:cBhvr additive="base">
                                        <p:cTn id="10" dur="3000" fill="hold"/>
                                        <p:tgtEl>
                                          <p:spTgt spid="3077"/>
                                        </p:tgtEl>
                                        <p:attrNameLst>
                                          <p:attrName>ppt_y</p:attrName>
                                        </p:attrNameLst>
                                      </p:cBhvr>
                                      <p:tavLst>
                                        <p:tav tm="0">
                                          <p:val>
                                            <p:strVal val="0-#ppt_h/2"/>
                                          </p:val>
                                        </p:tav>
                                        <p:tav tm="100000">
                                          <p:val>
                                            <p:strVal val="#ppt_y"/>
                                          </p:val>
                                        </p:tav>
                                      </p:tavLst>
                                    </p:anim>
                                  </p:childTnLst>
                                </p:cTn>
                              </p:par>
                              <p:par>
                                <p:cTn id="11" presetID="1" presetClass="mediacall" presetSubtype="0" fill="hold" nodeType="withEffect">
                                  <p:stCondLst>
                                    <p:cond delay="1000"/>
                                  </p:stCondLst>
                                  <p:childTnLst>
                                    <p:cmd type="call" cmd="playFrom(0.0)">
                                      <p:cBhvr>
                                        <p:cTn id="12" dur="1" fill="hold"/>
                                        <p:tgtEl>
                                          <p:spTgt spid="4"/>
                                        </p:tgtEl>
                                      </p:cBhvr>
                                    </p:cmd>
                                  </p:childTnLst>
                                </p:cTn>
                              </p:par>
                              <p:par>
                                <p:cTn id="13" presetID="1" presetClass="exit" presetSubtype="0" fill="hold" grpId="0" nodeType="withEffect">
                                  <p:stCondLst>
                                    <p:cond delay="550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p:cTn id="15" fill="hold" display="0">
                  <p:stCondLst>
                    <p:cond delay="indefinite"/>
                  </p:stCondLst>
                  <p:endCondLst>
                    <p:cond evt="onStopAudio" delay="0">
                      <p:tgtEl>
                        <p:sldTgt/>
                      </p:tgtEl>
                    </p:cond>
                  </p:endCondLst>
                </p:cTn>
                <p:tgtEl>
                  <p:spTgt spid="3"/>
                </p:tgtEl>
              </p:cMediaNode>
            </p:audio>
            <p:audio>
              <p:cMediaNode vol="80000">
                <p:cTn id="16" fill="hold" display="0">
                  <p:stCondLst>
                    <p:cond delay="indefinite"/>
                  </p:stCondLst>
                  <p:endCondLst>
                    <p:cond evt="onStopAudio" delay="0">
                      <p:tgtEl>
                        <p:sldTgt/>
                      </p:tgtEl>
                    </p:cond>
                  </p:endCondLst>
                </p:cTn>
                <p:tgtEl>
                  <p:spTgt spid="4"/>
                </p:tgtEl>
              </p:cMediaNode>
            </p:audio>
          </p:childTnLst>
        </p:cTn>
      </p:par>
    </p:tnLst>
    <p:bldLst>
      <p:bldP spid="3077" grpId="0" animBg="1"/>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011737"/>
          </a:xfrm>
        </p:spPr>
        <p:txBody>
          <a:bodyPr rtlCol="0">
            <a:noAutofit/>
          </a:bodyPr>
          <a:lstStyle/>
          <a:p>
            <a:pPr fontAlgn="auto">
              <a:spcAft>
                <a:spcPts val="0"/>
              </a:spcAft>
              <a:defRPr/>
            </a:pPr>
            <a:r>
              <a:rPr lang="ru-RU" sz="6600" spc="800" dirty="0" smtClean="0"/>
              <a:t>МАКАРЬЕВ  МОНАСТЫРЬ</a:t>
            </a:r>
            <a:endParaRPr lang="ru-RU" sz="6600" spc="800" dirty="0"/>
          </a:p>
        </p:txBody>
      </p:sp>
      <p:pic>
        <p:nvPicPr>
          <p:cNvPr id="4" name="Makariev_monastyr.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9236075" y="2132856"/>
            <a:ext cx="609600" cy="609600"/>
          </a:xfrm>
        </p:spPr>
      </p:pic>
      <p:sp>
        <p:nvSpPr>
          <p:cNvPr id="21509" name="Rectangle 5"/>
          <p:cNvSpPr>
            <a:spLocks noChangeArrowheads="1"/>
          </p:cNvSpPr>
          <p:nvPr/>
        </p:nvSpPr>
        <p:spPr bwMode="auto">
          <a:xfrm>
            <a:off x="9324975" y="3716338"/>
            <a:ext cx="215900" cy="21748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ransition spd="slow" advTm="0">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3000"/>
                                        <p:tgtEl>
                                          <p:spTgt spid="2"/>
                                        </p:tgtEl>
                                      </p:cBhvr>
                                    </p:animEffect>
                                  </p:childTnLst>
                                </p:cTn>
                              </p:par>
                              <p:par>
                                <p:cTn id="8" presetID="1" presetClass="mediacall" presetSubtype="0" fill="hold" nodeType="withEffect">
                                  <p:stCondLst>
                                    <p:cond delay="0"/>
                                  </p:stCondLst>
                                  <p:childTnLst>
                                    <p:cmd type="call" cmd="playFrom(0.0)">
                                      <p:cBhvr>
                                        <p:cTn id="9" dur="1" fill="hold"/>
                                        <p:tgtEl>
                                          <p:spTgt spid="4"/>
                                        </p:tgtEl>
                                      </p:cBhvr>
                                    </p:cmd>
                                  </p:childTnLst>
                                </p:cTn>
                              </p:par>
                              <p:par>
                                <p:cTn id="10" presetID="1" presetClass="exit" presetSubtype="0" fill="hold" grpId="0" nodeType="withEffect">
                                  <p:stCondLst>
                                    <p:cond delay="3500"/>
                                  </p:stCondLst>
                                  <p:childTnLst>
                                    <p:set>
                                      <p:cBhvr>
                                        <p:cTn id="11" dur="1" fill="hold">
                                          <p:stCondLst>
                                            <p:cond delay="0"/>
                                          </p:stCondLst>
                                        </p:cTn>
                                        <p:tgtEl>
                                          <p:spTgt spid="215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P spid="2150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p:cNvSpPr>
          <p:nvPr>
            <p:ph type="title"/>
          </p:nvPr>
        </p:nvSpPr>
        <p:spPr>
          <a:xfrm>
            <a:off x="285750" y="142875"/>
            <a:ext cx="8229600" cy="1143000"/>
          </a:xfrm>
        </p:spPr>
        <p:txBody>
          <a:bodyPr/>
          <a:lstStyle/>
          <a:p>
            <a:endParaRPr lang="ru-RU" altLang="ru-RU" smtClean="0"/>
          </a:p>
        </p:txBody>
      </p:sp>
      <p:sp>
        <p:nvSpPr>
          <p:cNvPr id="3" name="Содержимое 2"/>
          <p:cNvSpPr>
            <a:spLocks noGrp="1"/>
          </p:cNvSpPr>
          <p:nvPr>
            <p:ph idx="1"/>
          </p:nvPr>
        </p:nvSpPr>
        <p:spPr>
          <a:xfrm>
            <a:off x="357188" y="981075"/>
            <a:ext cx="8229600" cy="5040313"/>
          </a:xfrm>
        </p:spPr>
        <p:txBody>
          <a:bodyPr/>
          <a:lstStyle/>
          <a:p>
            <a:pPr marL="0" indent="0" algn="ctr">
              <a:buFont typeface="Arial" charset="0"/>
              <a:buNone/>
            </a:pPr>
            <a:r>
              <a:rPr lang="ru-RU" altLang="ru-RU" sz="4800" smtClean="0"/>
              <a:t>Навстречу нам с противоположного берега выплывал огромный белоснежный лебедь. Он сверкал под лучами восходящего солнца так, что глазам было больно… </a:t>
            </a:r>
          </a:p>
        </p:txBody>
      </p:sp>
      <p:sp>
        <p:nvSpPr>
          <p:cNvPr id="23557" name="Rectangle 5"/>
          <p:cNvSpPr>
            <a:spLocks noChangeArrowheads="1"/>
          </p:cNvSpPr>
          <p:nvPr/>
        </p:nvSpPr>
        <p:spPr bwMode="auto">
          <a:xfrm>
            <a:off x="9324975" y="3716338"/>
            <a:ext cx="215900" cy="21748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2" name="Navstrechu_nam_leb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4751" y="404664"/>
            <a:ext cx="609600" cy="609600"/>
          </a:xfrm>
          <a:prstGeom prst="rect">
            <a:avLst/>
          </a:prstGeom>
        </p:spPr>
      </p:pic>
    </p:spTree>
  </p:cSld>
  <p:clrMapOvr>
    <a:masterClrMapping/>
  </p:clrMapOvr>
  <p:transition spd="slow" advTm="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20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1" fill="hold"/>
                                        <p:tgtEl>
                                          <p:spTgt spid="2"/>
                                        </p:tgtEl>
                                      </p:cBhvr>
                                    </p:cmd>
                                  </p:childTnLst>
                                </p:cTn>
                              </p:par>
                              <p:par>
                                <p:cTn id="11" presetID="1" presetClass="exit" presetSubtype="0" fill="hold" grpId="0" nodeType="withEffect">
                                  <p:stCondLst>
                                    <p:cond delay="15500"/>
                                  </p:stCondLst>
                                  <p:childTnLst>
                                    <p:set>
                                      <p:cBhvr>
                                        <p:cTn id="12" dur="1" fill="hold">
                                          <p:stCondLst>
                                            <p:cond delay="0"/>
                                          </p:stCondLst>
                                        </p:cTn>
                                        <p:tgtEl>
                                          <p:spTgt spid="235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13" fill="hold" display="0">
                  <p:stCondLst>
                    <p:cond delay="indefinite"/>
                  </p:stCondLst>
                  <p:endCondLst>
                    <p:cond evt="onStopAudio" delay="0">
                      <p:tgtEl>
                        <p:sldTgt/>
                      </p:tgtEl>
                    </p:cond>
                  </p:endCondLst>
                </p:cTn>
                <p:tgtEl>
                  <p:spTgt spid="2"/>
                </p:tgtEl>
              </p:cMediaNode>
            </p:audio>
          </p:childTnLst>
        </p:cTn>
      </p:par>
    </p:tnLst>
    <p:bldLst>
      <p:bldP spid="3" grpId="0" build="p"/>
      <p:bldP spid="2355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title"/>
          </p:nvPr>
        </p:nvSpPr>
        <p:spPr/>
        <p:txBody>
          <a:bodyPr/>
          <a:lstStyle/>
          <a:p>
            <a:endParaRPr lang="ru-RU" altLang="ru-RU" smtClean="0"/>
          </a:p>
        </p:txBody>
      </p:sp>
      <p:pic>
        <p:nvPicPr>
          <p:cNvPr id="4" name="Содержимое 3" descr="Макарьев монастырь3.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071688" y="214313"/>
            <a:ext cx="4930775" cy="6643687"/>
          </a:xfrm>
        </p:spPr>
      </p:pic>
      <p:sp>
        <p:nvSpPr>
          <p:cNvPr id="25604" name="Rectangle 4"/>
          <p:cNvSpPr>
            <a:spLocks noChangeArrowheads="1"/>
          </p:cNvSpPr>
          <p:nvPr/>
        </p:nvSpPr>
        <p:spPr bwMode="auto">
          <a:xfrm>
            <a:off x="9324975" y="3716338"/>
            <a:ext cx="215900" cy="21748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ransition spd="slow" advTm="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0-#ppt_w/2"/>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par>
                                <p:cTn id="9" presetID="1" presetClass="exit" presetSubtype="0" fill="hold" grpId="0" nodeType="withEffect">
                                  <p:stCondLst>
                                    <p:cond delay="7000"/>
                                  </p:stCondLst>
                                  <p:childTnLst>
                                    <p:set>
                                      <p:cBhvr>
                                        <p:cTn id="10" dur="1" fill="hold">
                                          <p:stCondLst>
                                            <p:cond delay="0"/>
                                          </p:stCondLst>
                                        </p:cTn>
                                        <p:tgtEl>
                                          <p:spTgt spid="256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68300"/>
          </a:xfrm>
        </p:spPr>
        <p:txBody>
          <a:bodyPr rtlCol="0">
            <a:normAutofit fontScale="90000"/>
          </a:bodyPr>
          <a:lstStyle/>
          <a:p>
            <a:pPr fontAlgn="auto">
              <a:spcAft>
                <a:spcPts val="0"/>
              </a:spcAft>
              <a:defRPr/>
            </a:pPr>
            <a:endParaRPr lang="ru-RU" dirty="0"/>
          </a:p>
        </p:txBody>
      </p:sp>
      <p:sp>
        <p:nvSpPr>
          <p:cNvPr id="3" name="Содержимое 2"/>
          <p:cNvSpPr>
            <a:spLocks noGrp="1"/>
          </p:cNvSpPr>
          <p:nvPr>
            <p:ph idx="1"/>
          </p:nvPr>
        </p:nvSpPr>
        <p:spPr>
          <a:xfrm>
            <a:off x="457200" y="928688"/>
            <a:ext cx="8229600" cy="3724275"/>
          </a:xfrm>
        </p:spPr>
        <p:txBody>
          <a:bodyPr/>
          <a:lstStyle/>
          <a:p>
            <a:pPr marL="0" indent="0" algn="ctr">
              <a:buFont typeface="Arial" charset="0"/>
              <a:buNone/>
            </a:pPr>
            <a:r>
              <a:rPr lang="ru-RU" altLang="ru-RU" sz="4000" smtClean="0"/>
              <a:t>Мы пошли по тропе, огибающей озеро справа. Постепенно стал вырисовываться узкий, небольшой полуостров, на котором белел древний монастырь. Это и был Макарий. Святой Макарий.</a:t>
            </a:r>
          </a:p>
        </p:txBody>
      </p:sp>
      <p:sp>
        <p:nvSpPr>
          <p:cNvPr id="27653" name="Rectangle 5"/>
          <p:cNvSpPr>
            <a:spLocks noChangeArrowheads="1"/>
          </p:cNvSpPr>
          <p:nvPr/>
        </p:nvSpPr>
        <p:spPr bwMode="auto">
          <a:xfrm>
            <a:off x="9324975" y="3716338"/>
            <a:ext cx="215900" cy="21748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4" name="My_poshli_po_trop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1189" y="1052736"/>
            <a:ext cx="609600" cy="609600"/>
          </a:xfrm>
          <a:prstGeom prst="rect">
            <a:avLst/>
          </a:prstGeom>
        </p:spPr>
      </p:pic>
    </p:spTree>
  </p:cSld>
  <p:clrMapOvr>
    <a:masterClrMapping/>
  </p:clrMapOvr>
  <p:transition spd="slow" advTm="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50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1" fill="hold"/>
                                        <p:tgtEl>
                                          <p:spTgt spid="4"/>
                                        </p:tgtEl>
                                      </p:cBhvr>
                                    </p:cmd>
                                  </p:childTnLst>
                                </p:cTn>
                              </p:par>
                              <p:par>
                                <p:cTn id="11" presetID="1" presetClass="exit" presetSubtype="0" fill="hold" grpId="0" nodeType="withEffect">
                                  <p:stCondLst>
                                    <p:cond delay="19500"/>
                                  </p:stCondLst>
                                  <p:childTnLst>
                                    <p:set>
                                      <p:cBhvr>
                                        <p:cTn id="12" dur="1" fill="hold">
                                          <p:stCondLst>
                                            <p:cond delay="0"/>
                                          </p:stCondLst>
                                        </p:cTn>
                                        <p:tgtEl>
                                          <p:spTgt spid="276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13" fill="hold" display="0">
                  <p:stCondLst>
                    <p:cond delay="indefinite"/>
                  </p:stCondLst>
                  <p:endCondLst>
                    <p:cond evt="onStopAudio" delay="0">
                      <p:tgtEl>
                        <p:sldTgt/>
                      </p:tgtEl>
                    </p:cond>
                  </p:endCondLst>
                </p:cTn>
                <p:tgtEl>
                  <p:spTgt spid="4"/>
                </p:tgtEl>
              </p:cMediaNode>
            </p:audio>
          </p:childTnLst>
        </p:cTn>
      </p:par>
    </p:tnLst>
    <p:bldLst>
      <p:bldP spid="3" grpId="0" build="p"/>
      <p:bldP spid="276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6037"/>
          </a:xfrm>
        </p:spPr>
        <p:txBody>
          <a:bodyPr rtlCol="0">
            <a:normAutofit fontScale="90000"/>
          </a:bodyPr>
          <a:lstStyle/>
          <a:p>
            <a:pPr fontAlgn="auto">
              <a:spcAft>
                <a:spcPts val="0"/>
              </a:spcAft>
              <a:defRPr/>
            </a:pPr>
            <a:endParaRPr lang="ru-RU" dirty="0"/>
          </a:p>
        </p:txBody>
      </p:sp>
      <p:sp>
        <p:nvSpPr>
          <p:cNvPr id="3" name="Содержимое 2"/>
          <p:cNvSpPr>
            <a:spLocks noGrp="1"/>
          </p:cNvSpPr>
          <p:nvPr>
            <p:ph idx="1"/>
          </p:nvPr>
        </p:nvSpPr>
        <p:spPr>
          <a:xfrm>
            <a:off x="457200" y="71438"/>
            <a:ext cx="8229600" cy="6786562"/>
          </a:xfrm>
        </p:spPr>
        <p:txBody>
          <a:bodyPr/>
          <a:lstStyle/>
          <a:p>
            <a:pPr marL="0" indent="0" algn="ctr">
              <a:buFont typeface="Arial" charset="0"/>
              <a:buNone/>
            </a:pPr>
            <a:r>
              <a:rPr lang="ru-RU" altLang="ru-RU" sz="4000" smtClean="0"/>
              <a:t>По мере приближения к полуострову лебедь дряхлел и все ниже опускал гордую голову. Вблизи кирпичный монастырь смотрелся ужасно, как подбитая браконьером птица, перемазанная кровью. Сквозь дырявый купол собора светило голубое небо, со стены на нас гневно смотрел расписанный местным художником огромный Спас-Вседержитель.</a:t>
            </a:r>
          </a:p>
        </p:txBody>
      </p:sp>
      <p:sp>
        <p:nvSpPr>
          <p:cNvPr id="29701" name="Rectangle 5"/>
          <p:cNvSpPr>
            <a:spLocks noChangeArrowheads="1"/>
          </p:cNvSpPr>
          <p:nvPr/>
        </p:nvSpPr>
        <p:spPr bwMode="auto">
          <a:xfrm>
            <a:off x="9324975" y="3716338"/>
            <a:ext cx="215900" cy="21748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4" name="Po_mere_priblijenii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66303" y="51010"/>
            <a:ext cx="609600" cy="609600"/>
          </a:xfrm>
          <a:prstGeom prst="rect">
            <a:avLst/>
          </a:prstGeom>
        </p:spPr>
      </p:pic>
      <p:pic>
        <p:nvPicPr>
          <p:cNvPr id="5" name="Bokkerini_Menuet-op-13-5.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312407" y="764704"/>
            <a:ext cx="609600" cy="609600"/>
          </a:xfrm>
          <a:prstGeom prst="rect">
            <a:avLst/>
          </a:prstGeom>
        </p:spPr>
      </p:pic>
    </p:spTree>
  </p:cSld>
  <p:clrMapOvr>
    <a:masterClrMapping/>
  </p:clrMapOvr>
  <p:transition spd="slow" advTm="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1" fill="hold"/>
                                        <p:tgtEl>
                                          <p:spTgt spid="4"/>
                                        </p:tgtEl>
                                      </p:cBhvr>
                                    </p:cmd>
                                  </p:childTnLst>
                                </p:cTn>
                              </p:par>
                              <p:par>
                                <p:cTn id="11" presetID="1" presetClass="mediacall" presetSubtype="0" fill="hold" nodeType="withEffect">
                                  <p:stCondLst>
                                    <p:cond delay="3000"/>
                                  </p:stCondLst>
                                  <p:childTnLst>
                                    <p:cmd type="call" cmd="playFrom(0.0)">
                                      <p:cBhvr>
                                        <p:cTn id="12" dur="1" fill="hold"/>
                                        <p:tgtEl>
                                          <p:spTgt spid="5"/>
                                        </p:tgtEl>
                                      </p:cBhvr>
                                    </p:cmd>
                                  </p:childTnLst>
                                </p:cTn>
                              </p:par>
                              <p:par>
                                <p:cTn id="13" presetID="1" presetClass="exit" presetSubtype="0" fill="hold" grpId="0" nodeType="withEffect">
                                  <p:stCondLst>
                                    <p:cond delay="31500"/>
                                  </p:stCondLst>
                                  <p:childTnLst>
                                    <p:set>
                                      <p:cBhvr>
                                        <p:cTn id="14" dur="1" fill="hold">
                                          <p:stCondLst>
                                            <p:cond delay="0"/>
                                          </p:stCondLst>
                                        </p:cTn>
                                        <p:tgtEl>
                                          <p:spTgt spid="297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15" fill="hold" display="0">
                  <p:stCondLst>
                    <p:cond delay="indefinite"/>
                  </p:stCondLst>
                  <p:endCondLst>
                    <p:cond evt="onStopAudio" delay="0">
                      <p:tgtEl>
                        <p:sldTgt/>
                      </p:tgtEl>
                    </p:cond>
                  </p:endCondLst>
                </p:cTn>
                <p:tgtEl>
                  <p:spTgt spid="4"/>
                </p:tgtEl>
              </p:cMediaNode>
            </p:audio>
            <p:audio>
              <p:cMediaNode vol="80000" numSld="100">
                <p:cTn id="16" fill="hold" display="0">
                  <p:stCondLst>
                    <p:cond delay="indefinite"/>
                  </p:stCondLst>
                  <p:endCondLst>
                    <p:cond evt="onStopAudio" delay="0">
                      <p:tgtEl>
                        <p:sldTgt/>
                      </p:tgtEl>
                    </p:cond>
                  </p:endCondLst>
                </p:cTn>
                <p:tgtEl>
                  <p:spTgt spid="5"/>
                </p:tgtEl>
              </p:cMediaNode>
            </p:audio>
          </p:childTnLst>
        </p:cTn>
      </p:par>
    </p:tnLst>
    <p:bldLst>
      <p:bldP spid="3" grpId="0" build="p"/>
      <p:bldP spid="2970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6037"/>
          </a:xfrm>
        </p:spPr>
        <p:txBody>
          <a:bodyPr rtlCol="0">
            <a:normAutofit fontScale="90000"/>
          </a:bodyPr>
          <a:lstStyle/>
          <a:p>
            <a:pPr fontAlgn="auto">
              <a:spcAft>
                <a:spcPts val="0"/>
              </a:spcAft>
              <a:defRPr/>
            </a:pPr>
            <a:endParaRPr lang="ru-RU" dirty="0"/>
          </a:p>
        </p:txBody>
      </p:sp>
      <p:pic>
        <p:nvPicPr>
          <p:cNvPr id="31747" name="Содержимое 3" descr="Макарьев монастырь2.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2875" y="142875"/>
            <a:ext cx="8761413" cy="6459538"/>
          </a:xfrm>
        </p:spPr>
      </p:pic>
      <p:sp>
        <p:nvSpPr>
          <p:cNvPr id="31748" name="Rectangle 4"/>
          <p:cNvSpPr>
            <a:spLocks noChangeArrowheads="1"/>
          </p:cNvSpPr>
          <p:nvPr/>
        </p:nvSpPr>
        <p:spPr bwMode="auto">
          <a:xfrm>
            <a:off x="9324975" y="3716338"/>
            <a:ext cx="215900" cy="21748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ransition spd="slow" advTm="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grpId="0" nodeType="withEffect">
                                  <p:stCondLst>
                                    <p:cond delay="6000"/>
                                  </p:stCondLst>
                                  <p:childTnLst>
                                    <p:set>
                                      <p:cBhvr>
                                        <p:cTn id="6" dur="1" fill="hold">
                                          <p:stCondLst>
                                            <p:cond delay="0"/>
                                          </p:stCondLst>
                                        </p:cTn>
                                        <p:tgtEl>
                                          <p:spTgt spid="317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63" y="0"/>
            <a:ext cx="8229600" cy="939800"/>
          </a:xfrm>
        </p:spPr>
        <p:txBody>
          <a:bodyPr rtlCol="0">
            <a:normAutofit/>
          </a:bodyPr>
          <a:lstStyle/>
          <a:p>
            <a:pPr fontAlgn="auto">
              <a:spcAft>
                <a:spcPts val="0"/>
              </a:spcAft>
              <a:defRPr/>
            </a:pPr>
            <a:r>
              <a:rPr lang="ru-RU" sz="4000" spc="400" dirty="0" smtClean="0"/>
              <a:t>Прощай  МАКАРИЙ</a:t>
            </a:r>
            <a:endParaRPr lang="ru-RU" sz="4000" spc="400" dirty="0"/>
          </a:p>
        </p:txBody>
      </p:sp>
      <p:pic>
        <p:nvPicPr>
          <p:cNvPr id="4" name="Содержимое 3" descr="Макарьев монастырь1.jpg"/>
          <p:cNvPicPr>
            <a:picLocks noGrp="1" noChangeAspect="1"/>
          </p:cNvPicPr>
          <p:nvPr>
            <p:ph idx="1"/>
          </p:nvPr>
        </p:nvPicPr>
        <p:blipFill>
          <a:blip r:embed="rId5">
            <a:extLst>
              <a:ext uri="{28A0092B-C50C-407E-A947-70E740481C1C}">
                <a14:useLocalDpi xmlns:a14="http://schemas.microsoft.com/office/drawing/2010/main" val="0"/>
              </a:ext>
            </a:extLst>
          </a:blip>
          <a:srcRect l="455" t="2499" r="2489" b="1250"/>
          <a:stretch>
            <a:fillRect/>
          </a:stretch>
        </p:blipFill>
        <p:spPr>
          <a:xfrm>
            <a:off x="357188" y="1071563"/>
            <a:ext cx="8575675" cy="5643562"/>
          </a:xfrm>
        </p:spPr>
      </p:pic>
      <p:pic>
        <p:nvPicPr>
          <p:cNvPr id="3" name="Proshai_Makari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6075" y="404664"/>
            <a:ext cx="609600" cy="609600"/>
          </a:xfrm>
          <a:prstGeom prst="rect">
            <a:avLst/>
          </a:prstGeom>
        </p:spPr>
      </p:pic>
    </p:spTree>
  </p:cSld>
  <p:clrMapOvr>
    <a:masterClrMapping/>
  </p:clrMapOvr>
  <p:transition spd="slow" advTm="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3000"/>
                                        <p:tgtEl>
                                          <p:spTgt spid="2"/>
                                        </p:tgtEl>
                                      </p:cBhvr>
                                    </p:animEffect>
                                  </p:childTnLst>
                                </p:cTn>
                              </p:par>
                              <p:par>
                                <p:cTn id="8" presetID="1" presetClass="mediacall" presetSubtype="0" fill="hold" nodeType="withEffect">
                                  <p:stCondLst>
                                    <p:cond delay="0"/>
                                  </p:stCondLst>
                                  <p:childTnLst>
                                    <p:cmd type="call" cmd="playFrom(0.0)">
                                      <p:cBhvr>
                                        <p:cTn id="9" dur="1" fill="hold"/>
                                        <p:tgtEl>
                                          <p:spTgt spid="3"/>
                                        </p:tgtEl>
                                      </p:cBhvr>
                                    </p:cmd>
                                  </p:childTnLst>
                                </p:cTn>
                              </p:par>
                              <p:par>
                                <p:cTn id="10" presetID="6" presetClass="emph" presetSubtype="0" fill="hold" nodeType="withEffect">
                                  <p:stCondLst>
                                    <p:cond delay="3000"/>
                                  </p:stCondLst>
                                  <p:childTnLst>
                                    <p:animScale>
                                      <p:cBhvr>
                                        <p:cTn id="11" dur="5000" fill="hold"/>
                                        <p:tgtEl>
                                          <p:spTgt spid="4"/>
                                        </p:tgtEl>
                                      </p:cBhvr>
                                      <p:by x="25000" y="25000"/>
                                    </p:animScale>
                                  </p:childTnLst>
                                </p:cTn>
                              </p:par>
                              <p:par>
                                <p:cTn id="12" presetID="9" presetClass="exit" presetSubtype="0" fill="hold" nodeType="withEffect">
                                  <p:stCondLst>
                                    <p:cond delay="5000"/>
                                  </p:stCondLst>
                                  <p:childTnLst>
                                    <p:animEffect transition="out" filter="dissolve">
                                      <p:cBhvr>
                                        <p:cTn id="13" dur="3000"/>
                                        <p:tgtEl>
                                          <p:spTgt spid="4"/>
                                        </p:tgtEl>
                                      </p:cBhvr>
                                    </p:animEffect>
                                    <p:set>
                                      <p:cBhvr>
                                        <p:cTn id="14" dur="1" fill="hold">
                                          <p:stCondLst>
                                            <p:cond delay="2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006475"/>
            <a:ext cx="8229600" cy="4870450"/>
          </a:xfrm>
        </p:spPr>
        <p:txBody>
          <a:bodyPr/>
          <a:lstStyle/>
          <a:p>
            <a:r>
              <a:rPr lang="ru-RU" altLang="ru-RU" sz="4000" smtClean="0"/>
              <a:t>В ожидании автобуса, мы сидели на остановке и грустили. Мы привязались друг к другу, нам вместе было хорошо. Сели под какой-то пыльный забор, выпили на прощание, расцеловались. Как будто жизнь вместе прожили.</a:t>
            </a:r>
          </a:p>
        </p:txBody>
      </p:sp>
      <p:pic>
        <p:nvPicPr>
          <p:cNvPr id="4" name="V_ojidanii_avtobusa.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9236075" y="620688"/>
            <a:ext cx="609600" cy="609600"/>
          </a:xfrm>
        </p:spPr>
      </p:pic>
      <p:sp>
        <p:nvSpPr>
          <p:cNvPr id="35845" name="Rectangle 5"/>
          <p:cNvSpPr>
            <a:spLocks noChangeArrowheads="1"/>
          </p:cNvSpPr>
          <p:nvPr/>
        </p:nvSpPr>
        <p:spPr bwMode="auto">
          <a:xfrm>
            <a:off x="9324975" y="3716338"/>
            <a:ext cx="215900" cy="21748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ransition spd="slow" advTm="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0" fill="hold"/>
                                        <p:tgtEl>
                                          <p:spTgt spid="2"/>
                                        </p:tgtEl>
                                        <p:attrNameLst>
                                          <p:attrName>ppt_x</p:attrName>
                                        </p:attrNameLst>
                                      </p:cBhvr>
                                      <p:tavLst>
                                        <p:tav tm="0">
                                          <p:val>
                                            <p:strVal val="#ppt_x"/>
                                          </p:val>
                                        </p:tav>
                                        <p:tav tm="100000">
                                          <p:val>
                                            <p:strVal val="#ppt_x"/>
                                          </p:val>
                                        </p:tav>
                                      </p:tavLst>
                                    </p:anim>
                                    <p:anim calcmode="lin" valueType="num">
                                      <p:cBhvr additive="base">
                                        <p:cTn id="8" dur="15000" fill="hold"/>
                                        <p:tgtEl>
                                          <p:spTgt spid="2"/>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1" fill="hold"/>
                                        <p:tgtEl>
                                          <p:spTgt spid="4"/>
                                        </p:tgtEl>
                                      </p:cBhvr>
                                    </p:cmd>
                                  </p:childTnLst>
                                </p:cTn>
                              </p:par>
                              <p:par>
                                <p:cTn id="11" presetID="1" presetClass="exit" presetSubtype="0" fill="hold" grpId="0" nodeType="withEffect">
                                  <p:stCondLst>
                                    <p:cond delay="21500"/>
                                  </p:stCondLst>
                                  <p:childTnLst>
                                    <p:set>
                                      <p:cBhvr>
                                        <p:cTn id="12" dur="1" fill="hold">
                                          <p:stCondLst>
                                            <p:cond delay="0"/>
                                          </p:stCondLst>
                                        </p:cTn>
                                        <p:tgtEl>
                                          <p:spTgt spid="358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13" fill="hold" display="0">
                  <p:stCondLst>
                    <p:cond delay="indefinite"/>
                  </p:stCondLst>
                  <p:endCondLst>
                    <p:cond evt="onStopAudio" delay="0">
                      <p:tgtEl>
                        <p:sldTgt/>
                      </p:tgtEl>
                    </p:cond>
                  </p:endCondLst>
                </p:cTn>
                <p:tgtEl>
                  <p:spTgt spid="4"/>
                </p:tgtEl>
              </p:cMediaNode>
            </p:audio>
          </p:childTnLst>
        </p:cTn>
      </p:par>
    </p:tnLst>
    <p:bldLst>
      <p:bldP spid="2" grpId="0"/>
      <p:bldP spid="358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25487"/>
          </a:xfrm>
        </p:spPr>
        <p:txBody>
          <a:bodyPr rtlCol="0">
            <a:normAutofit fontScale="90000"/>
          </a:bodyPr>
          <a:lstStyle/>
          <a:p>
            <a:pPr fontAlgn="auto">
              <a:spcAft>
                <a:spcPts val="0"/>
              </a:spcAft>
              <a:defRPr/>
            </a:pPr>
            <a:r>
              <a:rPr lang="ru-RU" dirty="0" smtClean="0"/>
              <a:t>Прощание в деревне Конево</a:t>
            </a:r>
            <a:endParaRPr lang="ru-RU" dirty="0"/>
          </a:p>
        </p:txBody>
      </p:sp>
      <p:pic>
        <p:nvPicPr>
          <p:cNvPr id="37891" name="Содержимое 3" descr="Прощание в дер.Конево.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00063" y="1000125"/>
            <a:ext cx="8039100" cy="5857875"/>
          </a:xfrm>
        </p:spPr>
      </p:pic>
      <p:sp>
        <p:nvSpPr>
          <p:cNvPr id="37893" name="Rectangle 5"/>
          <p:cNvSpPr>
            <a:spLocks noChangeArrowheads="1"/>
          </p:cNvSpPr>
          <p:nvPr/>
        </p:nvSpPr>
        <p:spPr bwMode="auto">
          <a:xfrm>
            <a:off x="9324975" y="3716338"/>
            <a:ext cx="215900" cy="21748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ransition spd="slow" advTm="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grpId="0" nodeType="withEffect">
                                  <p:stCondLst>
                                    <p:cond delay="6000"/>
                                  </p:stCondLst>
                                  <p:childTnLst>
                                    <p:set>
                                      <p:cBhvr>
                                        <p:cTn id="6" dur="1" fill="hold">
                                          <p:stCondLst>
                                            <p:cond delay="0"/>
                                          </p:stCondLst>
                                        </p:cTn>
                                        <p:tgtEl>
                                          <p:spTgt spid="378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928688"/>
          </a:xfrm>
        </p:spPr>
        <p:txBody>
          <a:bodyPr/>
          <a:lstStyle/>
          <a:p>
            <a:r>
              <a:rPr lang="ru-RU" altLang="ru-RU" smtClean="0"/>
              <a:t>На берегу Белого моря</a:t>
            </a:r>
          </a:p>
        </p:txBody>
      </p:sp>
      <p:pic>
        <p:nvPicPr>
          <p:cNvPr id="4" name="Содержимое 3" descr="На берегу Белого моря.jpg"/>
          <p:cNvPicPr>
            <a:picLocks noGrp="1" noChangeAspect="1"/>
          </p:cNvPicPr>
          <p:nvPr>
            <p:ph idx="1"/>
          </p:nvPr>
        </p:nvPicPr>
        <p:blipFill>
          <a:blip r:embed="rId3">
            <a:extLst>
              <a:ext uri="{28A0092B-C50C-407E-A947-70E740481C1C}">
                <a14:useLocalDpi xmlns:a14="http://schemas.microsoft.com/office/drawing/2010/main" val="0"/>
              </a:ext>
            </a:extLst>
          </a:blip>
          <a:srcRect l="1981" t="2681" b="2144"/>
          <a:stretch>
            <a:fillRect/>
          </a:stretch>
        </p:blipFill>
        <p:spPr>
          <a:xfrm>
            <a:off x="501650" y="928688"/>
            <a:ext cx="8269288" cy="5929312"/>
          </a:xfrm>
        </p:spPr>
      </p:pic>
      <p:sp>
        <p:nvSpPr>
          <p:cNvPr id="39941" name="Rectangle 5"/>
          <p:cNvSpPr>
            <a:spLocks noChangeArrowheads="1"/>
          </p:cNvSpPr>
          <p:nvPr/>
        </p:nvSpPr>
        <p:spPr bwMode="auto">
          <a:xfrm>
            <a:off x="9324975" y="3716338"/>
            <a:ext cx="215900" cy="21748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ransition spd="slow" advTm="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6" presetClass="emph" presetSubtype="0" fill="hold" nodeType="afterEffect">
                                  <p:stCondLst>
                                    <p:cond delay="0"/>
                                  </p:stCondLst>
                                  <p:childTnLst>
                                    <p:animScale>
                                      <p:cBhvr>
                                        <p:cTn id="11" dur="5000" fill="hold"/>
                                        <p:tgtEl>
                                          <p:spTgt spid="4"/>
                                        </p:tgtEl>
                                      </p:cBhvr>
                                      <p:by x="300000" y="300000"/>
                                    </p:animScale>
                                  </p:childTnLst>
                                </p:cTn>
                              </p:par>
                            </p:childTnLst>
                          </p:cTn>
                        </p:par>
                        <p:par>
                          <p:cTn id="12" fill="hold" nodeType="afterGroup">
                            <p:stCondLst>
                              <p:cond delay="8000"/>
                            </p:stCondLst>
                            <p:childTnLst>
                              <p:par>
                                <p:cTn id="13" presetID="1" presetClass="exit" presetSubtype="0" fill="hold" grpId="0" nodeType="afterEffect">
                                  <p:stCondLst>
                                    <p:cond delay="1500"/>
                                  </p:stCondLst>
                                  <p:childTnLst>
                                    <p:set>
                                      <p:cBhvr>
                                        <p:cTn id="14" dur="1" fill="hold">
                                          <p:stCondLst>
                                            <p:cond delay="0"/>
                                          </p:stCondLst>
                                        </p:cTn>
                                        <p:tgtEl>
                                          <p:spTgt spid="399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99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25" y="714375"/>
            <a:ext cx="8229600" cy="3582988"/>
          </a:xfrm>
        </p:spPr>
        <p:txBody>
          <a:bodyPr rtlCol="0">
            <a:noAutofit/>
          </a:bodyPr>
          <a:lstStyle/>
          <a:p>
            <a:pPr fontAlgn="auto">
              <a:spcAft>
                <a:spcPts val="0"/>
              </a:spcAft>
              <a:defRPr/>
            </a:pPr>
            <a:r>
              <a:rPr lang="ru-RU" sz="9600" dirty="0" smtClean="0">
                <a:solidFill>
                  <a:schemeClr val="accent5">
                    <a:lumMod val="75000"/>
                  </a:schemeClr>
                </a:solidFill>
              </a:rPr>
              <a:t>Путешествие</a:t>
            </a:r>
            <a:br>
              <a:rPr lang="ru-RU" sz="9600" dirty="0" smtClean="0">
                <a:solidFill>
                  <a:schemeClr val="accent5">
                    <a:lumMod val="75000"/>
                  </a:schemeClr>
                </a:solidFill>
              </a:rPr>
            </a:br>
            <a:r>
              <a:rPr lang="ru-RU" sz="9600" dirty="0" smtClean="0">
                <a:solidFill>
                  <a:schemeClr val="accent5">
                    <a:lumMod val="75000"/>
                  </a:schemeClr>
                </a:solidFill>
              </a:rPr>
              <a:t>на север</a:t>
            </a:r>
            <a:endParaRPr lang="ru-RU" sz="9600" dirty="0">
              <a:solidFill>
                <a:schemeClr val="accent5">
                  <a:lumMod val="75000"/>
                </a:schemeClr>
              </a:solidFill>
            </a:endParaRPr>
          </a:p>
        </p:txBody>
      </p:sp>
      <p:sp>
        <p:nvSpPr>
          <p:cNvPr id="3" name="Содержимое 2"/>
          <p:cNvSpPr>
            <a:spLocks noGrp="1"/>
          </p:cNvSpPr>
          <p:nvPr>
            <p:ph idx="1"/>
          </p:nvPr>
        </p:nvSpPr>
        <p:spPr>
          <a:xfrm>
            <a:off x="457200" y="4429125"/>
            <a:ext cx="8229600" cy="1697038"/>
          </a:xfrm>
        </p:spPr>
        <p:txBody>
          <a:bodyPr rtlCol="0">
            <a:normAutofit/>
          </a:bodyPr>
          <a:lstStyle/>
          <a:p>
            <a:pPr algn="ctr" fontAlgn="auto">
              <a:spcAft>
                <a:spcPts val="0"/>
              </a:spcAft>
              <a:buFont typeface="Arial" pitchFamily="34" charset="0"/>
              <a:buNone/>
              <a:defRPr/>
            </a:pPr>
            <a:r>
              <a:rPr lang="en-US" sz="4000" spc="400" dirty="0" smtClean="0"/>
              <a:t>1969 </a:t>
            </a:r>
            <a:r>
              <a:rPr lang="ru-RU" sz="4000" spc="400" dirty="0" smtClean="0"/>
              <a:t>год</a:t>
            </a:r>
            <a:endParaRPr lang="ru-RU" sz="4000" spc="400" dirty="0"/>
          </a:p>
        </p:txBody>
      </p:sp>
      <p:sp>
        <p:nvSpPr>
          <p:cNvPr id="5125" name="Rectangle 5"/>
          <p:cNvSpPr>
            <a:spLocks noChangeArrowheads="1"/>
          </p:cNvSpPr>
          <p:nvPr/>
        </p:nvSpPr>
        <p:spPr bwMode="auto">
          <a:xfrm>
            <a:off x="9324975" y="3716338"/>
            <a:ext cx="215900" cy="21748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4" name="Peteshestvie_na_sev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07513" y="116632"/>
            <a:ext cx="609600" cy="609600"/>
          </a:xfrm>
          <a:prstGeom prst="rect">
            <a:avLst/>
          </a:prstGeom>
        </p:spPr>
      </p:pic>
    </p:spTree>
  </p:cSld>
  <p:clrMapOvr>
    <a:masterClrMapping/>
  </p:clrMapOvr>
  <p:transition spd="slow" advTm="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1" fill="hold"/>
                                        <p:tgtEl>
                                          <p:spTgt spid="4"/>
                                        </p:tgtEl>
                                      </p:cBhvr>
                                    </p:cmd>
                                  </p:childTnLst>
                                </p:cTn>
                              </p:par>
                              <p:par>
                                <p:cTn id="11" presetID="2" presetClass="entr" presetSubtype="4" fill="hold" grpId="0" nodeType="withEffect">
                                  <p:stCondLst>
                                    <p:cond delay="200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30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6" presetClass="emph" presetSubtype="0" fill="hold" grpId="1" nodeType="withEffect">
                                  <p:stCondLst>
                                    <p:cond delay="3000"/>
                                  </p:stCondLst>
                                  <p:childTnLst>
                                    <p:animScale>
                                      <p:cBhvr>
                                        <p:cTn id="16" dur="3000" fill="hold"/>
                                        <p:tgtEl>
                                          <p:spTgt spid="3">
                                            <p:txEl>
                                              <p:pRg st="0" end="0"/>
                                            </p:txEl>
                                          </p:spTgt>
                                        </p:tgtEl>
                                      </p:cBhvr>
                                      <p:by x="150000" y="150000"/>
                                    </p:animScale>
                                  </p:childTnLst>
                                </p:cTn>
                              </p:par>
                              <p:par>
                                <p:cTn id="17" presetID="1" presetClass="exit" presetSubtype="0" fill="hold" grpId="0" nodeType="withEffect">
                                  <p:stCondLst>
                                    <p:cond delay="7500"/>
                                  </p:stCondLst>
                                  <p:childTnLst>
                                    <p:set>
                                      <p:cBhvr>
                                        <p:cTn id="18" dur="1" fill="hold">
                                          <p:stCondLst>
                                            <p:cond delay="0"/>
                                          </p:stCondLst>
                                        </p:cTn>
                                        <p:tgtEl>
                                          <p:spTgt spid="51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P spid="3" grpId="1" build="p"/>
      <p:bldP spid="51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726112"/>
          </a:xfrm>
        </p:spPr>
        <p:txBody>
          <a:bodyPr rtlCol="0">
            <a:normAutofit/>
          </a:bodyPr>
          <a:lstStyle/>
          <a:p>
            <a:pPr fontAlgn="auto">
              <a:spcAft>
                <a:spcPts val="0"/>
              </a:spcAft>
              <a:defRPr/>
            </a:pPr>
            <a:r>
              <a:rPr lang="ru-RU" sz="6600" spc="1000" dirty="0" smtClean="0"/>
              <a:t>СОЛОВКИ</a:t>
            </a:r>
            <a:endParaRPr lang="ru-RU" sz="6600" spc="1000" dirty="0"/>
          </a:p>
        </p:txBody>
      </p:sp>
      <p:sp>
        <p:nvSpPr>
          <p:cNvPr id="41988" name="Rectangle 4"/>
          <p:cNvSpPr>
            <a:spLocks noChangeArrowheads="1"/>
          </p:cNvSpPr>
          <p:nvPr/>
        </p:nvSpPr>
        <p:spPr bwMode="auto">
          <a:xfrm>
            <a:off x="9324975" y="3716338"/>
            <a:ext cx="215900" cy="21748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ransition spd="slow" advTm="0">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2000"/>
                                        <p:tgtEl>
                                          <p:spTgt spid="2"/>
                                        </p:tgtEl>
                                      </p:cBhvr>
                                    </p:animEffect>
                                  </p:childTnLst>
                                </p:cTn>
                              </p:par>
                              <p:par>
                                <p:cTn id="8" presetID="1" presetClass="exit" presetSubtype="0" fill="hold" grpId="0" nodeType="withEffect">
                                  <p:stCondLst>
                                    <p:cond delay="3000"/>
                                  </p:stCondLst>
                                  <p:childTnLst>
                                    <p:set>
                                      <p:cBhvr>
                                        <p:cTn id="9" dur="1" fill="hold">
                                          <p:stCondLst>
                                            <p:cond delay="0"/>
                                          </p:stCondLst>
                                        </p:cTn>
                                        <p:tgtEl>
                                          <p:spTgt spid="419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198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916113"/>
            <a:ext cx="8229600" cy="3600450"/>
          </a:xfrm>
        </p:spPr>
        <p:txBody>
          <a:bodyPr rtlCol="0">
            <a:normAutofit fontScale="90000"/>
          </a:bodyPr>
          <a:lstStyle/>
          <a:p>
            <a:pPr algn="l" fontAlgn="auto">
              <a:lnSpc>
                <a:spcPct val="150000"/>
              </a:lnSpc>
              <a:spcAft>
                <a:spcPts val="0"/>
              </a:spcAft>
              <a:defRPr/>
            </a:pPr>
            <a:r>
              <a:rPr lang="ru-RU" sz="4000" spc="200" dirty="0" smtClean="0"/>
              <a:t>Когда я вспоминаю Соловки,</a:t>
            </a:r>
            <a:br>
              <a:rPr lang="ru-RU" sz="4000" spc="200" dirty="0" smtClean="0"/>
            </a:br>
            <a:r>
              <a:rPr lang="ru-RU" sz="4000" spc="200" dirty="0" smtClean="0"/>
              <a:t>В душе такая тишина стоит.</a:t>
            </a:r>
            <a:br>
              <a:rPr lang="ru-RU" sz="4000" spc="200" dirty="0" smtClean="0"/>
            </a:br>
            <a:r>
              <a:rPr lang="ru-RU" sz="4000" spc="200" dirty="0" smtClean="0"/>
              <a:t>Над озером Святым туман висит,</a:t>
            </a:r>
            <a:br>
              <a:rPr lang="ru-RU" sz="4000" spc="200" dirty="0" smtClean="0"/>
            </a:br>
            <a:r>
              <a:rPr lang="ru-RU" sz="4000" spc="200" dirty="0" smtClean="0"/>
              <a:t>И боль невыразимая томит.</a:t>
            </a:r>
            <a:endParaRPr lang="ru-RU" sz="4000" spc="200" dirty="0"/>
          </a:p>
        </p:txBody>
      </p:sp>
      <p:sp>
        <p:nvSpPr>
          <p:cNvPr id="44036" name="Rectangle 4"/>
          <p:cNvSpPr>
            <a:spLocks noChangeArrowheads="1"/>
          </p:cNvSpPr>
          <p:nvPr/>
        </p:nvSpPr>
        <p:spPr bwMode="auto">
          <a:xfrm>
            <a:off x="9324975" y="3716338"/>
            <a:ext cx="215900" cy="21748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3" name="Kogda_ja_vspominaiu_Solovk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24523" y="692696"/>
            <a:ext cx="609600" cy="609600"/>
          </a:xfrm>
          <a:prstGeom prst="rect">
            <a:avLst/>
          </a:prstGeom>
        </p:spPr>
      </p:pic>
    </p:spTree>
  </p:cSld>
  <p:clrMapOvr>
    <a:masterClrMapping/>
  </p:clrMapOvr>
  <p:transition spd="slow" advTm="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3000" fill="hold"/>
                                        <p:tgtEl>
                                          <p:spTgt spid="2"/>
                                        </p:tgtEl>
                                        <p:attrNameLst>
                                          <p:attrName>ppt_x</p:attrName>
                                        </p:attrNameLst>
                                      </p:cBhvr>
                                      <p:tavLst>
                                        <p:tav tm="0">
                                          <p:val>
                                            <p:strVal val="#ppt_x"/>
                                          </p:val>
                                        </p:tav>
                                        <p:tav tm="100000">
                                          <p:val>
                                            <p:strVal val="#ppt_x"/>
                                          </p:val>
                                        </p:tav>
                                      </p:tavLst>
                                    </p:anim>
                                    <p:anim calcmode="lin" valueType="num">
                                      <p:cBhvr additive="base">
                                        <p:cTn id="8" dur="13000" fill="hold"/>
                                        <p:tgtEl>
                                          <p:spTgt spid="2"/>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1" fill="hold"/>
                                        <p:tgtEl>
                                          <p:spTgt spid="3"/>
                                        </p:tgtEl>
                                      </p:cBhvr>
                                    </p:cmd>
                                  </p:childTnLst>
                                </p:cTn>
                              </p:par>
                              <p:par>
                                <p:cTn id="11" presetID="1" presetClass="exit" presetSubtype="0" fill="hold" grpId="0" nodeType="withEffect">
                                  <p:stCondLst>
                                    <p:cond delay="14500"/>
                                  </p:stCondLst>
                                  <p:childTnLst>
                                    <p:set>
                                      <p:cBhvr>
                                        <p:cTn id="12" dur="1" fill="hold">
                                          <p:stCondLst>
                                            <p:cond delay="0"/>
                                          </p:stCondLst>
                                        </p:cTn>
                                        <p:tgtEl>
                                          <p:spTgt spid="440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13" fill="hold" display="0">
                  <p:stCondLst>
                    <p:cond delay="indefinite"/>
                  </p:stCondLst>
                  <p:endCondLst>
                    <p:cond evt="onStopAudio" delay="0">
                      <p:tgtEl>
                        <p:sldTgt/>
                      </p:tgtEl>
                    </p:cond>
                  </p:endCondLst>
                </p:cTn>
                <p:tgtEl>
                  <p:spTgt spid="3"/>
                </p:tgtEl>
              </p:cMediaNode>
            </p:audio>
          </p:childTnLst>
        </p:cTn>
      </p:par>
    </p:tnLst>
    <p:bldLst>
      <p:bldP spid="2" grpId="0"/>
      <p:bldP spid="440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44675"/>
            <a:ext cx="8229600" cy="3217863"/>
          </a:xfrm>
        </p:spPr>
        <p:txBody>
          <a:bodyPr/>
          <a:lstStyle/>
          <a:p>
            <a:pPr algn="l"/>
            <a:r>
              <a:rPr lang="ru-RU" altLang="ru-RU" sz="4000" smtClean="0"/>
              <a:t>И воздух – что прозрачное вино,</a:t>
            </a:r>
            <a:br>
              <a:rPr lang="ru-RU" altLang="ru-RU" sz="4000" smtClean="0"/>
            </a:br>
            <a:r>
              <a:rPr lang="ru-RU" altLang="ru-RU" sz="4000" smtClean="0"/>
              <a:t>Пить – не напьёшься, голова </a:t>
            </a:r>
            <a:r>
              <a:rPr lang="en-US" altLang="ru-RU" sz="4000" smtClean="0"/>
              <a:t>								</a:t>
            </a:r>
            <a:r>
              <a:rPr lang="ru-RU" altLang="ru-RU" sz="4000" smtClean="0"/>
              <a:t>кружится,</a:t>
            </a:r>
            <a:br>
              <a:rPr lang="ru-RU" altLang="ru-RU" sz="4000" smtClean="0"/>
            </a:br>
            <a:r>
              <a:rPr lang="ru-RU" altLang="ru-RU" sz="4000" smtClean="0"/>
              <a:t>И тучи комаров садятся на лицо,</a:t>
            </a:r>
            <a:br>
              <a:rPr lang="ru-RU" altLang="ru-RU" sz="4000" smtClean="0"/>
            </a:br>
            <a:r>
              <a:rPr lang="ru-RU" altLang="ru-RU" sz="4000" smtClean="0"/>
              <a:t>Руками отбиваешься и злишься.</a:t>
            </a:r>
          </a:p>
        </p:txBody>
      </p:sp>
      <p:sp>
        <p:nvSpPr>
          <p:cNvPr id="46084" name="Rectangle 4"/>
          <p:cNvSpPr>
            <a:spLocks noChangeArrowheads="1"/>
          </p:cNvSpPr>
          <p:nvPr/>
        </p:nvSpPr>
        <p:spPr bwMode="auto">
          <a:xfrm>
            <a:off x="9324975" y="3716338"/>
            <a:ext cx="215900" cy="21748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3" name="I_vozduh_kak.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6075" y="692696"/>
            <a:ext cx="609600" cy="609600"/>
          </a:xfrm>
          <a:prstGeom prst="rect">
            <a:avLst/>
          </a:prstGeom>
        </p:spPr>
      </p:pic>
    </p:spTree>
  </p:cSld>
  <p:clrMapOvr>
    <a:masterClrMapping/>
  </p:clrMapOvr>
  <p:transition spd="slow" advTm="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3000" fill="hold"/>
                                        <p:tgtEl>
                                          <p:spTgt spid="2"/>
                                        </p:tgtEl>
                                        <p:attrNameLst>
                                          <p:attrName>ppt_x</p:attrName>
                                        </p:attrNameLst>
                                      </p:cBhvr>
                                      <p:tavLst>
                                        <p:tav tm="0">
                                          <p:val>
                                            <p:strVal val="#ppt_x"/>
                                          </p:val>
                                        </p:tav>
                                        <p:tav tm="100000">
                                          <p:val>
                                            <p:strVal val="#ppt_x"/>
                                          </p:val>
                                        </p:tav>
                                      </p:tavLst>
                                    </p:anim>
                                    <p:anim calcmode="lin" valueType="num">
                                      <p:cBhvr additive="base">
                                        <p:cTn id="8" dur="13000" fill="hold"/>
                                        <p:tgtEl>
                                          <p:spTgt spid="2"/>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1" fill="hold"/>
                                        <p:tgtEl>
                                          <p:spTgt spid="3"/>
                                        </p:tgtEl>
                                      </p:cBhvr>
                                    </p:cmd>
                                  </p:childTnLst>
                                </p:cTn>
                              </p:par>
                              <p:par>
                                <p:cTn id="11" presetID="1" presetClass="exit" presetSubtype="0" fill="hold" grpId="0" nodeType="withEffect">
                                  <p:stCondLst>
                                    <p:cond delay="14500"/>
                                  </p:stCondLst>
                                  <p:childTnLst>
                                    <p:set>
                                      <p:cBhvr>
                                        <p:cTn id="12" dur="1" fill="hold">
                                          <p:stCondLst>
                                            <p:cond delay="0"/>
                                          </p:stCondLst>
                                        </p:cTn>
                                        <p:tgtEl>
                                          <p:spTgt spid="460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13" fill="hold" display="0">
                  <p:stCondLst>
                    <p:cond delay="indefinite"/>
                  </p:stCondLst>
                  <p:endCondLst>
                    <p:cond evt="onStopAudio" delay="0">
                      <p:tgtEl>
                        <p:sldTgt/>
                      </p:tgtEl>
                    </p:cond>
                  </p:endCondLst>
                </p:cTn>
                <p:tgtEl>
                  <p:spTgt spid="3"/>
                </p:tgtEl>
              </p:cMediaNode>
            </p:audio>
          </p:childTnLst>
        </p:cTn>
      </p:par>
    </p:tnLst>
    <p:bldLst>
      <p:bldP spid="2" grpId="0"/>
      <p:bldP spid="4608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53987"/>
          </a:xfrm>
        </p:spPr>
        <p:txBody>
          <a:bodyPr rtlCol="0">
            <a:normAutofit fontScale="90000"/>
          </a:bodyPr>
          <a:lstStyle/>
          <a:p>
            <a:pPr fontAlgn="auto">
              <a:spcAft>
                <a:spcPts val="0"/>
              </a:spcAft>
              <a:defRPr/>
            </a:pPr>
            <a:endParaRPr lang="ru-RU" dirty="0"/>
          </a:p>
        </p:txBody>
      </p:sp>
      <p:pic>
        <p:nvPicPr>
          <p:cNvPr id="4" name="Содержимое 3" descr="Соловки.jpg"/>
          <p:cNvPicPr>
            <a:picLocks noGrp="1" noChangeAspect="1"/>
          </p:cNvPicPr>
          <p:nvPr>
            <p:ph idx="1"/>
          </p:nvPr>
        </p:nvPicPr>
        <p:blipFill>
          <a:blip r:embed="rId3">
            <a:extLst>
              <a:ext uri="{28A0092B-C50C-407E-A947-70E740481C1C}">
                <a14:useLocalDpi xmlns:a14="http://schemas.microsoft.com/office/drawing/2010/main" val="0"/>
              </a:ext>
            </a:extLst>
          </a:blip>
          <a:srcRect l="3331" t="948" r="998" b="2771"/>
          <a:stretch>
            <a:fillRect/>
          </a:stretch>
        </p:blipFill>
        <p:spPr>
          <a:xfrm>
            <a:off x="0" y="0"/>
            <a:ext cx="9042400" cy="6726238"/>
          </a:xfrm>
        </p:spPr>
      </p:pic>
      <p:sp>
        <p:nvSpPr>
          <p:cNvPr id="48132" name="Rectangle 4"/>
          <p:cNvSpPr>
            <a:spLocks noChangeArrowheads="1"/>
          </p:cNvSpPr>
          <p:nvPr/>
        </p:nvSpPr>
        <p:spPr bwMode="auto">
          <a:xfrm>
            <a:off x="9324975" y="3716338"/>
            <a:ext cx="215900" cy="21748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ransition spd="slow" advTm="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2000" fill="hold"/>
                                        <p:tgtEl>
                                          <p:spTgt spid="4"/>
                                        </p:tgtEl>
                                      </p:cBhvr>
                                      <p:by x="200000" y="200000"/>
                                    </p:animScale>
                                  </p:childTnLst>
                                </p:cTn>
                              </p:par>
                              <p:par>
                                <p:cTn id="7" presetID="1" presetClass="exit" presetSubtype="0" fill="hold" grpId="0" nodeType="withEffect">
                                  <p:stCondLst>
                                    <p:cond delay="6000"/>
                                  </p:stCondLst>
                                  <p:childTnLst>
                                    <p:set>
                                      <p:cBhvr>
                                        <p:cTn id="8" dur="1" fill="hold">
                                          <p:stCondLst>
                                            <p:cond delay="0"/>
                                          </p:stCondLst>
                                        </p:cTn>
                                        <p:tgtEl>
                                          <p:spTgt spid="481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011237"/>
          </a:xfrm>
        </p:spPr>
        <p:txBody>
          <a:bodyPr rtlCol="0">
            <a:normAutofit/>
          </a:bodyPr>
          <a:lstStyle/>
          <a:p>
            <a:pPr fontAlgn="auto">
              <a:spcAft>
                <a:spcPts val="0"/>
              </a:spcAft>
              <a:defRPr/>
            </a:pPr>
            <a:r>
              <a:rPr lang="ru-RU" spc="400" dirty="0" smtClean="0"/>
              <a:t>Соловецкие каналы</a:t>
            </a:r>
            <a:endParaRPr lang="ru-RU" spc="400" dirty="0"/>
          </a:p>
        </p:txBody>
      </p:sp>
      <p:sp>
        <p:nvSpPr>
          <p:cNvPr id="3" name="Содержимое 2"/>
          <p:cNvSpPr>
            <a:spLocks noGrp="1"/>
          </p:cNvSpPr>
          <p:nvPr>
            <p:ph idx="1"/>
          </p:nvPr>
        </p:nvSpPr>
        <p:spPr>
          <a:xfrm>
            <a:off x="428625" y="1500188"/>
            <a:ext cx="8229600" cy="4929187"/>
          </a:xfrm>
        </p:spPr>
        <p:txBody>
          <a:bodyPr/>
          <a:lstStyle/>
          <a:p>
            <a:pPr marL="1079500" indent="0">
              <a:spcAft>
                <a:spcPts val="1000"/>
              </a:spcAft>
              <a:buFont typeface="Arial" charset="0"/>
              <a:buNone/>
            </a:pPr>
            <a:r>
              <a:rPr lang="ru-RU" altLang="ru-RU" sz="3600" smtClean="0"/>
              <a:t>Между озерами каналы</a:t>
            </a:r>
            <a:br>
              <a:rPr lang="ru-RU" altLang="ru-RU" sz="3600" smtClean="0"/>
            </a:br>
            <a:r>
              <a:rPr lang="ru-RU" altLang="ru-RU" sz="3600" smtClean="0"/>
              <a:t>Монахи прокопали сами.</a:t>
            </a:r>
            <a:br>
              <a:rPr lang="ru-RU" altLang="ru-RU" sz="3600" smtClean="0"/>
            </a:br>
            <a:r>
              <a:rPr lang="ru-RU" altLang="ru-RU" sz="3600" smtClean="0"/>
              <a:t>Гать проложили на болотах,</a:t>
            </a:r>
            <a:br>
              <a:rPr lang="ru-RU" altLang="ru-RU" sz="3600" smtClean="0"/>
            </a:br>
            <a:r>
              <a:rPr lang="ru-RU" altLang="ru-RU" sz="3600" smtClean="0"/>
              <a:t>И вешками снабдили тропы.</a:t>
            </a:r>
          </a:p>
          <a:p>
            <a:pPr marL="1079500" indent="0">
              <a:buFont typeface="Arial" charset="0"/>
              <a:buNone/>
            </a:pPr>
            <a:r>
              <a:rPr lang="ru-RU" altLang="ru-RU" sz="3600" smtClean="0"/>
              <a:t>Прохладный лабиринт каналов,</a:t>
            </a:r>
            <a:br>
              <a:rPr lang="ru-RU" altLang="ru-RU" sz="3600" smtClean="0"/>
            </a:br>
            <a:r>
              <a:rPr lang="ru-RU" altLang="ru-RU" sz="3600" smtClean="0"/>
              <a:t>Стволов замшелых черный ряд,</a:t>
            </a:r>
            <a:br>
              <a:rPr lang="ru-RU" altLang="ru-RU" sz="3600" smtClean="0"/>
            </a:br>
            <a:r>
              <a:rPr lang="ru-RU" altLang="ru-RU" sz="3600" smtClean="0"/>
              <a:t>И папоротники-великаны</a:t>
            </a:r>
            <a:br>
              <a:rPr lang="ru-RU" altLang="ru-RU" sz="3600" smtClean="0"/>
            </a:br>
            <a:r>
              <a:rPr lang="ru-RU" altLang="ru-RU" sz="3600" smtClean="0"/>
              <a:t>Вьюном обвитые стоят.</a:t>
            </a:r>
          </a:p>
          <a:p>
            <a:pPr marL="1079500" indent="0">
              <a:buFont typeface="Arial" charset="0"/>
              <a:buNone/>
            </a:pPr>
            <a:endParaRPr lang="ru-RU" altLang="ru-RU" sz="3600" smtClean="0"/>
          </a:p>
        </p:txBody>
      </p:sp>
      <p:sp>
        <p:nvSpPr>
          <p:cNvPr id="50181" name="Rectangle 5"/>
          <p:cNvSpPr>
            <a:spLocks noChangeArrowheads="1"/>
          </p:cNvSpPr>
          <p:nvPr/>
        </p:nvSpPr>
        <p:spPr bwMode="auto">
          <a:xfrm>
            <a:off x="9324975" y="3716338"/>
            <a:ext cx="215900" cy="21748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4" name="Soloveckie_kanal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16966" y="1052736"/>
            <a:ext cx="609600" cy="609600"/>
          </a:xfrm>
          <a:prstGeom prst="rect">
            <a:avLst/>
          </a:prstGeom>
        </p:spPr>
      </p:pic>
    </p:spTree>
  </p:cSld>
  <p:clrMapOvr>
    <a:masterClrMapping/>
  </p:clrMapOvr>
  <p:transition spd="slow" advTm="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1"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 fill="hold"/>
                                        <p:tgtEl>
                                          <p:spTgt spid="4"/>
                                        </p:tgtEl>
                                      </p:cBhvr>
                                    </p:cmd>
                                  </p:childTnLst>
                                </p:cTn>
                              </p:par>
                              <p:par>
                                <p:cTn id="11" presetID="20" presetClass="emph" presetSubtype="0" fill="hold" grpId="0" nodeType="withEffect">
                                  <p:stCondLst>
                                    <p:cond delay="3000"/>
                                  </p:stCondLst>
                                  <p:iterate type="lt">
                                    <p:tmPct val="10000"/>
                                  </p:iterate>
                                  <p:childTnLst>
                                    <p:set>
                                      <p:cBhvr override="childStyle">
                                        <p:cTn id="12" dur="500" autoRev="1" fill="hold"/>
                                        <p:tgtEl>
                                          <p:spTgt spid="2"/>
                                        </p:tgtEl>
                                        <p:attrNameLst>
                                          <p:attrName>style.color</p:attrName>
                                        </p:attrNameLst>
                                      </p:cBhvr>
                                      <p:to>
                                        <p:clrVal>
                                          <a:schemeClr val="accent2"/>
                                        </p:clrVal>
                                      </p:to>
                                    </p:set>
                                    <p:set>
                                      <p:cBhvr>
                                        <p:cTn id="13" dur="500" autoRev="1" fill="hold"/>
                                        <p:tgtEl>
                                          <p:spTgt spid="2"/>
                                        </p:tgtEl>
                                        <p:attrNameLst>
                                          <p:attrName>fillcolor</p:attrName>
                                        </p:attrNameLst>
                                      </p:cBhvr>
                                      <p:to>
                                        <p:clrVal>
                                          <a:schemeClr val="accent2"/>
                                        </p:clrVal>
                                      </p:to>
                                    </p:set>
                                    <p:set>
                                      <p:cBhvr>
                                        <p:cTn id="14" dur="500" autoRev="1" fill="hold"/>
                                        <p:tgtEl>
                                          <p:spTgt spid="2"/>
                                        </p:tgtEl>
                                        <p:attrNameLst>
                                          <p:attrName>fill.type</p:attrName>
                                        </p:attrNameLst>
                                      </p:cBhvr>
                                      <p:to>
                                        <p:strVal val="solid"/>
                                      </p:to>
                                    </p:set>
                                  </p:childTnLst>
                                </p:cTn>
                              </p:par>
                              <p:par>
                                <p:cTn id="15" presetID="2" presetClass="entr" presetSubtype="4" fill="hold" grpId="0" nodeType="withEffect">
                                  <p:stCondLst>
                                    <p:cond delay="400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8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8000" fill="hold"/>
                                        <p:tgtEl>
                                          <p:spTgt spid="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1200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8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8000" fill="hold"/>
                                        <p:tgtEl>
                                          <p:spTgt spid="3">
                                            <p:txEl>
                                              <p:pRg st="1" end="1"/>
                                            </p:txEl>
                                          </p:spTgt>
                                        </p:tgtEl>
                                        <p:attrNameLst>
                                          <p:attrName>ppt_y</p:attrName>
                                        </p:attrNameLst>
                                      </p:cBhvr>
                                      <p:tavLst>
                                        <p:tav tm="0">
                                          <p:val>
                                            <p:strVal val="1+#ppt_h/2"/>
                                          </p:val>
                                        </p:tav>
                                        <p:tav tm="100000">
                                          <p:val>
                                            <p:strVal val="#ppt_y"/>
                                          </p:val>
                                        </p:tav>
                                      </p:tavLst>
                                    </p:anim>
                                  </p:childTnLst>
                                </p:cTn>
                              </p:par>
                              <p:par>
                                <p:cTn id="23" presetID="1" presetClass="exit" presetSubtype="0" fill="hold" grpId="0" nodeType="withEffect">
                                  <p:stCondLst>
                                    <p:cond delay="25500"/>
                                  </p:stCondLst>
                                  <p:childTnLst>
                                    <p:set>
                                      <p:cBhvr>
                                        <p:cTn id="24" dur="1" fill="hold">
                                          <p:stCondLst>
                                            <p:cond delay="0"/>
                                          </p:stCondLst>
                                        </p:cTn>
                                        <p:tgtEl>
                                          <p:spTgt spid="501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25" fill="hold" display="0">
                  <p:stCondLst>
                    <p:cond delay="indefinite"/>
                  </p:stCondLst>
                  <p:endCondLst>
                    <p:cond evt="onStopAudio" delay="0">
                      <p:tgtEl>
                        <p:sldTgt/>
                      </p:tgtEl>
                    </p:cond>
                  </p:endCondLst>
                </p:cTn>
                <p:tgtEl>
                  <p:spTgt spid="4"/>
                </p:tgtEl>
              </p:cMediaNode>
            </p:audio>
          </p:childTnLst>
        </p:cTn>
      </p:par>
    </p:tnLst>
    <p:bldLst>
      <p:bldP spid="2" grpId="0"/>
      <p:bldP spid="2" grpId="1"/>
      <p:bldP spid="3" grpId="0" uiExpand="1" build="p"/>
      <p:bldP spid="5018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53987"/>
          </a:xfrm>
        </p:spPr>
        <p:txBody>
          <a:bodyPr rtlCol="0">
            <a:normAutofit fontScale="90000"/>
          </a:bodyPr>
          <a:lstStyle/>
          <a:p>
            <a:pPr fontAlgn="auto">
              <a:spcAft>
                <a:spcPts val="0"/>
              </a:spcAft>
              <a:defRPr/>
            </a:pPr>
            <a:endParaRPr lang="ru-RU" dirty="0"/>
          </a:p>
        </p:txBody>
      </p:sp>
      <p:pic>
        <p:nvPicPr>
          <p:cNvPr id="4" name="Содержимое 3" descr="Соловецкие каналы.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80988" y="214313"/>
            <a:ext cx="8863012" cy="6500812"/>
          </a:xfrm>
        </p:spPr>
      </p:pic>
      <p:sp>
        <p:nvSpPr>
          <p:cNvPr id="52228" name="Rectangle 4"/>
          <p:cNvSpPr>
            <a:spLocks noChangeArrowheads="1"/>
          </p:cNvSpPr>
          <p:nvPr/>
        </p:nvSpPr>
        <p:spPr bwMode="auto">
          <a:xfrm>
            <a:off x="9324975" y="3716338"/>
            <a:ext cx="215900" cy="21748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ransition spd="slow" advTm="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3000" fill="hold"/>
                                        <p:tgtEl>
                                          <p:spTgt spid="4"/>
                                        </p:tgtEl>
                                      </p:cBhvr>
                                      <p:by x="200000" y="200000"/>
                                    </p:animScale>
                                  </p:childTnLst>
                                </p:cTn>
                              </p:par>
                              <p:par>
                                <p:cTn id="7" presetID="1" presetClass="exit" presetSubtype="0" fill="hold" grpId="0" nodeType="withEffect">
                                  <p:stCondLst>
                                    <p:cond delay="6000"/>
                                  </p:stCondLst>
                                  <p:childTnLst>
                                    <p:set>
                                      <p:cBhvr>
                                        <p:cTn id="8" dur="1" fill="hold">
                                          <p:stCondLst>
                                            <p:cond delay="0"/>
                                          </p:stCondLst>
                                        </p:cTn>
                                        <p:tgtEl>
                                          <p:spTgt spid="522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25538"/>
            <a:ext cx="8229600" cy="4897437"/>
          </a:xfrm>
        </p:spPr>
        <p:txBody>
          <a:bodyPr/>
          <a:lstStyle/>
          <a:p>
            <a:pPr marL="1079500" algn="l">
              <a:spcAft>
                <a:spcPts val="1000"/>
              </a:spcAft>
            </a:pPr>
            <a:r>
              <a:rPr lang="ru-RU" altLang="ru-RU" sz="3600" smtClean="0"/>
              <a:t>Мы рукописные журналы</a:t>
            </a:r>
            <a:br>
              <a:rPr lang="ru-RU" altLang="ru-RU" sz="3600" smtClean="0"/>
            </a:br>
            <a:r>
              <a:rPr lang="ru-RU" altLang="ru-RU" sz="3600" smtClean="0"/>
              <a:t>С таким почтением листали,</a:t>
            </a:r>
            <a:br>
              <a:rPr lang="ru-RU" altLang="ru-RU" sz="3600" smtClean="0"/>
            </a:br>
            <a:r>
              <a:rPr lang="ru-RU" altLang="ru-RU" sz="3600" smtClean="0"/>
              <a:t>Сидели будто на поминках</a:t>
            </a:r>
            <a:br>
              <a:rPr lang="ru-RU" altLang="ru-RU" sz="3600" smtClean="0"/>
            </a:br>
            <a:r>
              <a:rPr lang="ru-RU" altLang="ru-RU" sz="3600" smtClean="0"/>
              <a:t>Людей замученных, забытых.</a:t>
            </a:r>
            <a:br>
              <a:rPr lang="ru-RU" altLang="ru-RU" sz="3600" smtClean="0"/>
            </a:br>
            <a:r>
              <a:rPr lang="ru-RU" altLang="ru-RU" sz="1400" smtClean="0"/>
              <a:t>   </a:t>
            </a:r>
            <a:r>
              <a:rPr lang="ru-RU" altLang="ru-RU" sz="3600" smtClean="0"/>
              <a:t/>
            </a:r>
            <a:br>
              <a:rPr lang="ru-RU" altLang="ru-RU" sz="3600" smtClean="0"/>
            </a:br>
            <a:r>
              <a:rPr lang="ru-RU" altLang="ru-RU" sz="3600" smtClean="0"/>
              <a:t>А в эти страшные журналы</a:t>
            </a:r>
            <a:br>
              <a:rPr lang="ru-RU" altLang="ru-RU" sz="3600" smtClean="0"/>
            </a:br>
            <a:r>
              <a:rPr lang="ru-RU" altLang="ru-RU" sz="3600" smtClean="0"/>
              <a:t>Статьи и письма присылали.</a:t>
            </a:r>
            <a:br>
              <a:rPr lang="ru-RU" altLang="ru-RU" sz="3600" smtClean="0"/>
            </a:br>
            <a:r>
              <a:rPr lang="ru-RU" altLang="ru-RU" sz="3600" smtClean="0"/>
              <a:t>Рука и факел на обложке –</a:t>
            </a:r>
            <a:br>
              <a:rPr lang="ru-RU" altLang="ru-RU" sz="3600" smtClean="0"/>
            </a:br>
            <a:r>
              <a:rPr lang="ru-RU" altLang="ru-RU" sz="3600" smtClean="0"/>
              <a:t>Нарисовал их зэк-художник.</a:t>
            </a:r>
          </a:p>
        </p:txBody>
      </p:sp>
      <p:sp>
        <p:nvSpPr>
          <p:cNvPr id="54276" name="Rectangle 4"/>
          <p:cNvSpPr>
            <a:spLocks noChangeArrowheads="1"/>
          </p:cNvSpPr>
          <p:nvPr/>
        </p:nvSpPr>
        <p:spPr bwMode="auto">
          <a:xfrm>
            <a:off x="9324975" y="3716338"/>
            <a:ext cx="215900" cy="21748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3" name="My_rukopisnye_jurnal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6075" y="908720"/>
            <a:ext cx="609600" cy="609600"/>
          </a:xfrm>
          <a:prstGeom prst="rect">
            <a:avLst/>
          </a:prstGeom>
        </p:spPr>
      </p:pic>
    </p:spTree>
  </p:cSld>
  <p:clrMapOvr>
    <a:masterClrMapping/>
  </p:clrMapOvr>
  <p:transition spd="slow" advTm="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3000" fill="hold"/>
                                        <p:tgtEl>
                                          <p:spTgt spid="2"/>
                                        </p:tgtEl>
                                        <p:attrNameLst>
                                          <p:attrName>ppt_x</p:attrName>
                                        </p:attrNameLst>
                                      </p:cBhvr>
                                      <p:tavLst>
                                        <p:tav tm="0">
                                          <p:val>
                                            <p:strVal val="#ppt_x"/>
                                          </p:val>
                                        </p:tav>
                                        <p:tav tm="100000">
                                          <p:val>
                                            <p:strVal val="#ppt_x"/>
                                          </p:val>
                                        </p:tav>
                                      </p:tavLst>
                                    </p:anim>
                                    <p:anim calcmode="lin" valueType="num">
                                      <p:cBhvr additive="base">
                                        <p:cTn id="8" dur="23000" fill="hold"/>
                                        <p:tgtEl>
                                          <p:spTgt spid="2"/>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1" fill="hold"/>
                                        <p:tgtEl>
                                          <p:spTgt spid="3"/>
                                        </p:tgtEl>
                                      </p:cBhvr>
                                    </p:cmd>
                                  </p:childTnLst>
                                </p:cTn>
                              </p:par>
                              <p:par>
                                <p:cTn id="11" presetID="1" presetClass="exit" presetSubtype="0" fill="hold" grpId="0" nodeType="withEffect">
                                  <p:stCondLst>
                                    <p:cond delay="24500"/>
                                  </p:stCondLst>
                                  <p:childTnLst>
                                    <p:set>
                                      <p:cBhvr>
                                        <p:cTn id="12" dur="1" fill="hold">
                                          <p:stCondLst>
                                            <p:cond delay="0"/>
                                          </p:stCondLst>
                                        </p:cTn>
                                        <p:tgtEl>
                                          <p:spTgt spid="542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13" fill="hold" display="0">
                  <p:stCondLst>
                    <p:cond delay="indefinite"/>
                  </p:stCondLst>
                  <p:endCondLst>
                    <p:cond evt="onStopAudio" delay="0">
                      <p:tgtEl>
                        <p:sldTgt/>
                      </p:tgtEl>
                    </p:cond>
                  </p:endCondLst>
                </p:cTn>
                <p:tgtEl>
                  <p:spTgt spid="3"/>
                </p:tgtEl>
              </p:cMediaNode>
            </p:audio>
          </p:childTnLst>
        </p:cTn>
      </p:par>
    </p:tnLst>
    <p:bldLst>
      <p:bldP spid="2" grpId="0"/>
      <p:bldP spid="5427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Заголовок 1"/>
          <p:cNvSpPr>
            <a:spLocks noGrp="1"/>
          </p:cNvSpPr>
          <p:nvPr>
            <p:ph type="title"/>
          </p:nvPr>
        </p:nvSpPr>
        <p:spPr/>
        <p:txBody>
          <a:bodyPr/>
          <a:lstStyle/>
          <a:p>
            <a:endParaRPr lang="ru-RU" altLang="ru-RU" smtClean="0"/>
          </a:p>
        </p:txBody>
      </p:sp>
      <p:sp>
        <p:nvSpPr>
          <p:cNvPr id="3" name="Содержимое 2"/>
          <p:cNvSpPr>
            <a:spLocks noGrp="1"/>
          </p:cNvSpPr>
          <p:nvPr>
            <p:ph idx="1"/>
          </p:nvPr>
        </p:nvSpPr>
        <p:spPr>
          <a:xfrm>
            <a:off x="142844" y="0"/>
            <a:ext cx="3643338" cy="6643710"/>
          </a:xfrm>
        </p:spPr>
        <p:txBody>
          <a:bodyPr vert="wordArtVert" rtlCol="0">
            <a:noAutofit/>
          </a:bodyPr>
          <a:lstStyle/>
          <a:p>
            <a:pPr marL="0" indent="0" fontAlgn="auto">
              <a:lnSpc>
                <a:spcPct val="150000"/>
              </a:lnSpc>
              <a:spcAft>
                <a:spcPts val="0"/>
              </a:spcAft>
              <a:buFont typeface="Arial" pitchFamily="34" charset="0"/>
              <a:buNone/>
              <a:defRPr/>
            </a:pPr>
            <a:r>
              <a:rPr lang="ru-RU" sz="4000" b="1" dirty="0" smtClean="0"/>
              <a:t>Обложка</a:t>
            </a:r>
            <a:br>
              <a:rPr lang="ru-RU" sz="4000" b="1" dirty="0" smtClean="0"/>
            </a:br>
            <a:r>
              <a:rPr lang="ru-RU" sz="4000" b="1" dirty="0" smtClean="0"/>
              <a:t>лагерного</a:t>
            </a:r>
            <a:br>
              <a:rPr lang="ru-RU" sz="4000" b="1" dirty="0" smtClean="0"/>
            </a:br>
            <a:r>
              <a:rPr lang="ru-RU" sz="4000" b="1" dirty="0" smtClean="0"/>
              <a:t>журнала</a:t>
            </a:r>
          </a:p>
        </p:txBody>
      </p:sp>
      <p:pic>
        <p:nvPicPr>
          <p:cNvPr id="4" name="Рисунок 3" descr="Обложка лагерного журнала.jpg"/>
          <p:cNvPicPr>
            <a:picLocks noChangeAspect="1"/>
          </p:cNvPicPr>
          <p:nvPr/>
        </p:nvPicPr>
        <p:blipFill>
          <a:blip r:embed="rId3">
            <a:extLst>
              <a:ext uri="{28A0092B-C50C-407E-A947-70E740481C1C}">
                <a14:useLocalDpi xmlns:a14="http://schemas.microsoft.com/office/drawing/2010/main" val="0"/>
              </a:ext>
            </a:extLst>
          </a:blip>
          <a:srcRect l="13120" t="6055" r="4579" b="8040"/>
          <a:stretch>
            <a:fillRect/>
          </a:stretch>
        </p:blipFill>
        <p:spPr bwMode="auto">
          <a:xfrm>
            <a:off x="4500563" y="0"/>
            <a:ext cx="45720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Rectangle 6"/>
          <p:cNvSpPr>
            <a:spLocks noChangeArrowheads="1"/>
          </p:cNvSpPr>
          <p:nvPr/>
        </p:nvSpPr>
        <p:spPr bwMode="auto">
          <a:xfrm>
            <a:off x="9324975" y="3716338"/>
            <a:ext cx="215900" cy="21748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ransition spd="slow" advTm="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4000" fill="hold"/>
                                        <p:tgtEl>
                                          <p:spTgt spid="4"/>
                                        </p:tgtEl>
                                        <p:attrNameLst>
                                          <p:attrName>ppt_x</p:attrName>
                                        </p:attrNameLst>
                                      </p:cBhvr>
                                      <p:tavLst>
                                        <p:tav tm="0">
                                          <p:val>
                                            <p:strVal val="1+#ppt_w/2"/>
                                          </p:val>
                                        </p:tav>
                                        <p:tav tm="100000">
                                          <p:val>
                                            <p:strVal val="#ppt_x"/>
                                          </p:val>
                                        </p:tav>
                                      </p:tavLst>
                                    </p:anim>
                                    <p:anim calcmode="lin" valueType="num">
                                      <p:cBhvr additive="base">
                                        <p:cTn id="8" dur="4000" fill="hold"/>
                                        <p:tgtEl>
                                          <p:spTgt spid="4"/>
                                        </p:tgtEl>
                                        <p:attrNameLst>
                                          <p:attrName>ppt_y</p:attrName>
                                        </p:attrNameLst>
                                      </p:cBhvr>
                                      <p:tavLst>
                                        <p:tav tm="0">
                                          <p:val>
                                            <p:strVal val="#ppt_y"/>
                                          </p:val>
                                        </p:tav>
                                        <p:tav tm="100000">
                                          <p:val>
                                            <p:strVal val="#ppt_y"/>
                                          </p:val>
                                        </p:tav>
                                      </p:tavLst>
                                    </p:anim>
                                  </p:childTnLst>
                                </p:cTn>
                              </p:par>
                              <p:par>
                                <p:cTn id="9" presetID="6" presetClass="emph" presetSubtype="0" fill="hold" nodeType="withEffect">
                                  <p:stCondLst>
                                    <p:cond delay="4000"/>
                                  </p:stCondLst>
                                  <p:childTnLst>
                                    <p:animScale>
                                      <p:cBhvr>
                                        <p:cTn id="10" dur="3000" fill="hold"/>
                                        <p:tgtEl>
                                          <p:spTgt spid="4"/>
                                        </p:tgtEl>
                                      </p:cBhvr>
                                      <p:by x="150000" y="150000"/>
                                    </p:animScale>
                                  </p:childTnLst>
                                </p:cTn>
                              </p:par>
                              <p:par>
                                <p:cTn id="11" presetID="1" presetClass="exit" presetSubtype="0" fill="hold" grpId="0" nodeType="withEffect">
                                  <p:stCondLst>
                                    <p:cond delay="9000"/>
                                  </p:stCondLst>
                                  <p:childTnLst>
                                    <p:set>
                                      <p:cBhvr>
                                        <p:cTn id="12" dur="1" fill="hold">
                                          <p:stCondLst>
                                            <p:cond delay="0"/>
                                          </p:stCondLst>
                                        </p:cTn>
                                        <p:tgtEl>
                                          <p:spTgt spid="563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88" y="71438"/>
            <a:ext cx="3614737" cy="868362"/>
          </a:xfrm>
        </p:spPr>
        <p:txBody>
          <a:bodyPr/>
          <a:lstStyle/>
          <a:p>
            <a:pPr algn="l"/>
            <a:r>
              <a:rPr lang="ru-RU" altLang="ru-RU" sz="4000" smtClean="0"/>
              <a:t>Остров АНЗЕР</a:t>
            </a:r>
          </a:p>
        </p:txBody>
      </p:sp>
      <p:sp>
        <p:nvSpPr>
          <p:cNvPr id="3" name="Содержимое 2"/>
          <p:cNvSpPr>
            <a:spLocks noGrp="1"/>
          </p:cNvSpPr>
          <p:nvPr>
            <p:ph idx="1"/>
          </p:nvPr>
        </p:nvSpPr>
        <p:spPr>
          <a:xfrm>
            <a:off x="142875" y="1071563"/>
            <a:ext cx="4000500" cy="5786437"/>
          </a:xfrm>
        </p:spPr>
        <p:txBody>
          <a:bodyPr rtlCol="0">
            <a:normAutofit lnSpcReduction="10000"/>
          </a:bodyPr>
          <a:lstStyle/>
          <a:p>
            <a:pPr marL="108000" indent="252000" fontAlgn="auto">
              <a:spcAft>
                <a:spcPts val="0"/>
              </a:spcAft>
              <a:buFont typeface="Arial" pitchFamily="34" charset="0"/>
              <a:buNone/>
              <a:defRPr/>
            </a:pPr>
            <a:r>
              <a:rPr lang="ru-RU" dirty="0" smtClean="0"/>
              <a:t>Если на Большом острове следы Гулага уже не так бросались в глаза, то на </a:t>
            </a:r>
            <a:r>
              <a:rPr lang="ru-RU" dirty="0" err="1" smtClean="0"/>
              <a:t>Анзере</a:t>
            </a:r>
            <a:r>
              <a:rPr lang="ru-RU" dirty="0" smtClean="0"/>
              <a:t> ничего не успели убрать, спрятать, а стены камер ещё были испещрены кровавыми надписями, прощаниями и письмами домой.</a:t>
            </a:r>
            <a:endParaRPr lang="ru-RU" dirty="0"/>
          </a:p>
        </p:txBody>
      </p:sp>
      <p:pic>
        <p:nvPicPr>
          <p:cNvPr id="4" name="Рисунок 3" descr="остров Анзер.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49738" y="0"/>
            <a:ext cx="4894262"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Rectangle 6"/>
          <p:cNvSpPr>
            <a:spLocks noChangeArrowheads="1"/>
          </p:cNvSpPr>
          <p:nvPr/>
        </p:nvSpPr>
        <p:spPr bwMode="auto">
          <a:xfrm>
            <a:off x="9324975" y="3716338"/>
            <a:ext cx="215900" cy="21748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5" name="Ostrob_Anz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24975" y="116632"/>
            <a:ext cx="609600" cy="609600"/>
          </a:xfrm>
          <a:prstGeom prst="rect">
            <a:avLst/>
          </a:prstGeom>
        </p:spPr>
      </p:pic>
    </p:spTree>
  </p:cSld>
  <p:clrMapOvr>
    <a:masterClrMapping/>
  </p:clrMapOvr>
  <p:transition spd="slow" advTm="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0" fill="hold"/>
                                        <p:tgtEl>
                                          <p:spTgt spid="4"/>
                                        </p:tgtEl>
                                        <p:attrNameLst>
                                          <p:attrName>ppt_x</p:attrName>
                                        </p:attrNameLst>
                                      </p:cBhvr>
                                      <p:tavLst>
                                        <p:tav tm="0">
                                          <p:val>
                                            <p:strVal val="1+#ppt_w/2"/>
                                          </p:val>
                                        </p:tav>
                                        <p:tav tm="100000">
                                          <p:val>
                                            <p:strVal val="#ppt_x"/>
                                          </p:val>
                                        </p:tav>
                                      </p:tavLst>
                                    </p:anim>
                                    <p:anim calcmode="lin" valueType="num">
                                      <p:cBhvr additive="base">
                                        <p:cTn id="12" dur="5000" fill="hold"/>
                                        <p:tgtEl>
                                          <p:spTgt spid="4"/>
                                        </p:tgtEl>
                                        <p:attrNameLst>
                                          <p:attrName>ppt_y</p:attrName>
                                        </p:attrNameLst>
                                      </p:cBhvr>
                                      <p:tavLst>
                                        <p:tav tm="0">
                                          <p:val>
                                            <p:strVal val="#ppt_y"/>
                                          </p:val>
                                        </p:tav>
                                        <p:tav tm="100000">
                                          <p:val>
                                            <p:strVal val="#ppt_y"/>
                                          </p:val>
                                        </p:tav>
                                      </p:tavLst>
                                    </p:anim>
                                  </p:childTnLst>
                                </p:cTn>
                              </p:par>
                              <p:par>
                                <p:cTn id="13" presetID="1" presetClass="mediacall" presetSubtype="0" fill="hold" nodeType="withEffect">
                                  <p:stCondLst>
                                    <p:cond delay="0"/>
                                  </p:stCondLst>
                                  <p:childTnLst>
                                    <p:cmd type="call" cmd="playFrom(0.0)">
                                      <p:cBhvr>
                                        <p:cTn id="14" dur="1" fill="hold"/>
                                        <p:tgtEl>
                                          <p:spTgt spid="5"/>
                                        </p:tgtEl>
                                      </p:cBhvr>
                                    </p:cmd>
                                  </p:childTnLst>
                                </p:cTn>
                              </p:par>
                              <p:par>
                                <p:cTn id="15" presetID="2" presetClass="entr" presetSubtype="4" fill="hold" grpId="0" nodeType="withEffect">
                                  <p:stCondLst>
                                    <p:cond delay="300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17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17000" fill="hold"/>
                                        <p:tgtEl>
                                          <p:spTgt spid="3">
                                            <p:txEl>
                                              <p:pRg st="0" end="0"/>
                                            </p:txEl>
                                          </p:spTgt>
                                        </p:tgtEl>
                                        <p:attrNameLst>
                                          <p:attrName>ppt_y</p:attrName>
                                        </p:attrNameLst>
                                      </p:cBhvr>
                                      <p:tavLst>
                                        <p:tav tm="0">
                                          <p:val>
                                            <p:strVal val="1+#ppt_h/2"/>
                                          </p:val>
                                        </p:tav>
                                        <p:tav tm="100000">
                                          <p:val>
                                            <p:strVal val="#ppt_y"/>
                                          </p:val>
                                        </p:tav>
                                      </p:tavLst>
                                    </p:anim>
                                  </p:childTnLst>
                                </p:cTn>
                              </p:par>
                              <p:par>
                                <p:cTn id="19" presetID="1" presetClass="exit" presetSubtype="0" fill="hold" grpId="0" nodeType="withEffect">
                                  <p:stCondLst>
                                    <p:cond delay="24000"/>
                                  </p:stCondLst>
                                  <p:childTnLst>
                                    <p:set>
                                      <p:cBhvr>
                                        <p:cTn id="20" dur="1" fill="hold">
                                          <p:stCondLst>
                                            <p:cond delay="0"/>
                                          </p:stCondLst>
                                        </p:cTn>
                                        <p:tgtEl>
                                          <p:spTgt spid="583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21"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P spid="5837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2550"/>
          </a:xfrm>
        </p:spPr>
        <p:txBody>
          <a:bodyPr rtlCol="0">
            <a:normAutofit fontScale="90000"/>
          </a:bodyPr>
          <a:lstStyle/>
          <a:p>
            <a:pPr fontAlgn="auto">
              <a:spcAft>
                <a:spcPts val="0"/>
              </a:spcAft>
              <a:defRPr/>
            </a:pPr>
            <a:endParaRPr lang="ru-RU" dirty="0"/>
          </a:p>
        </p:txBody>
      </p:sp>
      <p:sp>
        <p:nvSpPr>
          <p:cNvPr id="3" name="Содержимое 2"/>
          <p:cNvSpPr>
            <a:spLocks noGrp="1"/>
          </p:cNvSpPr>
          <p:nvPr>
            <p:ph idx="1"/>
          </p:nvPr>
        </p:nvSpPr>
        <p:spPr>
          <a:xfrm>
            <a:off x="0" y="714375"/>
            <a:ext cx="4071938" cy="6000750"/>
          </a:xfrm>
        </p:spPr>
        <p:txBody>
          <a:bodyPr rtlCol="0">
            <a:noAutofit/>
          </a:bodyPr>
          <a:lstStyle/>
          <a:p>
            <a:pPr algn="ctr" fontAlgn="auto">
              <a:spcAft>
                <a:spcPts val="0"/>
              </a:spcAft>
              <a:buFont typeface="Arial" pitchFamily="34" charset="0"/>
              <a:buNone/>
              <a:defRPr/>
            </a:pPr>
            <a:r>
              <a:rPr lang="ru-RU" sz="4000" dirty="0" smtClean="0"/>
              <a:t>Остров АНЗЕР</a:t>
            </a:r>
          </a:p>
          <a:p>
            <a:pPr algn="ctr" fontAlgn="auto">
              <a:spcAft>
                <a:spcPts val="0"/>
              </a:spcAft>
              <a:buFont typeface="Arial" pitchFamily="34" charset="0"/>
              <a:buNone/>
              <a:defRPr/>
            </a:pPr>
            <a:r>
              <a:rPr lang="ru-RU" sz="3600" dirty="0" smtClean="0"/>
              <a:t>Вид на ГОЛГОФУ </a:t>
            </a:r>
          </a:p>
          <a:p>
            <a:pPr marL="0" indent="457200" algn="ctr" fontAlgn="auto">
              <a:spcBef>
                <a:spcPts val="600"/>
              </a:spcBef>
              <a:spcAft>
                <a:spcPts val="0"/>
              </a:spcAft>
              <a:buFont typeface="Arial" pitchFamily="34" charset="0"/>
              <a:buNone/>
              <a:defRPr/>
            </a:pPr>
            <a:endParaRPr lang="ru-RU" sz="2000" dirty="0" smtClean="0"/>
          </a:p>
          <a:p>
            <a:pPr marL="0" indent="457200" fontAlgn="auto">
              <a:spcBef>
                <a:spcPts val="600"/>
              </a:spcBef>
              <a:spcAft>
                <a:spcPts val="0"/>
              </a:spcAft>
              <a:buFont typeface="Arial" pitchFamily="34" charset="0"/>
              <a:buNone/>
              <a:defRPr/>
            </a:pPr>
            <a:r>
              <a:rPr lang="ru-RU" sz="3600" dirty="0" smtClean="0"/>
              <a:t>Нечеловеческая жизнь людей на фоне изумительно красивой природы.</a:t>
            </a:r>
            <a:endParaRPr lang="ru-RU" sz="3600" dirty="0"/>
          </a:p>
        </p:txBody>
      </p:sp>
      <p:pic>
        <p:nvPicPr>
          <p:cNvPr id="4" name="Рисунок 3" descr="Остров Анзер вид на Голгофу.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94163" y="0"/>
            <a:ext cx="5049837" cy="664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Rectangle 6"/>
          <p:cNvSpPr>
            <a:spLocks noChangeArrowheads="1"/>
          </p:cNvSpPr>
          <p:nvPr/>
        </p:nvSpPr>
        <p:spPr bwMode="auto">
          <a:xfrm>
            <a:off x="9324975" y="3716338"/>
            <a:ext cx="215900" cy="21748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5" name="Vid_na_golgof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1189" y="980728"/>
            <a:ext cx="609600" cy="609600"/>
          </a:xfrm>
          <a:prstGeom prst="rect">
            <a:avLst/>
          </a:prstGeom>
        </p:spPr>
      </p:pic>
    </p:spTree>
  </p:cSld>
  <p:clrMapOvr>
    <a:masterClrMapping/>
  </p:clrMapOvr>
  <p:transition spd="slow" advTm="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1" fill="hold"/>
                                        <p:tgtEl>
                                          <p:spTgt spid="5"/>
                                        </p:tgtEl>
                                      </p:cBhvr>
                                    </p:cmd>
                                  </p:childTnLst>
                                </p:cTn>
                              </p:par>
                              <p:par>
                                <p:cTn id="11" presetID="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500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7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70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0" fill="hold"/>
                                        <p:tgtEl>
                                          <p:spTgt spid="4"/>
                                        </p:tgtEl>
                                        <p:attrNameLst>
                                          <p:attrName>ppt_x</p:attrName>
                                        </p:attrNameLst>
                                      </p:cBhvr>
                                      <p:tavLst>
                                        <p:tav tm="0">
                                          <p:val>
                                            <p:strVal val="1+#ppt_w/2"/>
                                          </p:val>
                                        </p:tav>
                                        <p:tav tm="100000">
                                          <p:val>
                                            <p:strVal val="#ppt_x"/>
                                          </p:val>
                                        </p:tav>
                                      </p:tavLst>
                                    </p:anim>
                                    <p:anim calcmode="lin" valueType="num">
                                      <p:cBhvr additive="base">
                                        <p:cTn id="22" dur="5000" fill="hold"/>
                                        <p:tgtEl>
                                          <p:spTgt spid="4"/>
                                        </p:tgtEl>
                                        <p:attrNameLst>
                                          <p:attrName>ppt_y</p:attrName>
                                        </p:attrNameLst>
                                      </p:cBhvr>
                                      <p:tavLst>
                                        <p:tav tm="0">
                                          <p:val>
                                            <p:strVal val="#ppt_y"/>
                                          </p:val>
                                        </p:tav>
                                        <p:tav tm="100000">
                                          <p:val>
                                            <p:strVal val="#ppt_y"/>
                                          </p:val>
                                        </p:tav>
                                      </p:tavLst>
                                    </p:anim>
                                  </p:childTnLst>
                                </p:cTn>
                              </p:par>
                              <p:par>
                                <p:cTn id="23" presetID="1" presetClass="exit" presetSubtype="0" fill="hold" grpId="0" nodeType="withEffect">
                                  <p:stCondLst>
                                    <p:cond delay="14000"/>
                                  </p:stCondLst>
                                  <p:childTnLst>
                                    <p:set>
                                      <p:cBhvr>
                                        <p:cTn id="24" dur="1" fill="hold">
                                          <p:stCondLst>
                                            <p:cond delay="0"/>
                                          </p:stCondLst>
                                        </p:cTn>
                                        <p:tgtEl>
                                          <p:spTgt spid="604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25" fill="hold" display="0">
                  <p:stCondLst>
                    <p:cond delay="indefinite"/>
                  </p:stCondLst>
                  <p:endCondLst>
                    <p:cond evt="onStopAudio" delay="0">
                      <p:tgtEl>
                        <p:sldTgt/>
                      </p:tgtEl>
                    </p:cond>
                  </p:endCondLst>
                </p:cTn>
                <p:tgtEl>
                  <p:spTgt spid="5"/>
                </p:tgtEl>
              </p:cMediaNode>
            </p:audio>
          </p:childTnLst>
        </p:cTn>
      </p:par>
    </p:tnLst>
    <p:bldLst>
      <p:bldP spid="3" grpId="0" uiExpand="1" build="p"/>
      <p:bldP spid="604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297487"/>
          </a:xfrm>
        </p:spPr>
        <p:txBody>
          <a:bodyPr rtlCol="0">
            <a:normAutofit/>
          </a:bodyPr>
          <a:lstStyle/>
          <a:p>
            <a:pPr fontAlgn="auto">
              <a:spcAft>
                <a:spcPts val="0"/>
              </a:spcAft>
              <a:defRPr/>
            </a:pPr>
            <a:r>
              <a:rPr lang="ru-RU" sz="6600" spc="800" dirty="0" smtClean="0"/>
              <a:t>КАРГОПОЛЬ</a:t>
            </a:r>
            <a:endParaRPr lang="ru-RU" sz="6600" spc="800" dirty="0"/>
          </a:p>
        </p:txBody>
      </p:sp>
      <p:sp>
        <p:nvSpPr>
          <p:cNvPr id="7172" name="Rectangle 4"/>
          <p:cNvSpPr>
            <a:spLocks noChangeArrowheads="1"/>
          </p:cNvSpPr>
          <p:nvPr/>
        </p:nvSpPr>
        <p:spPr bwMode="auto">
          <a:xfrm>
            <a:off x="9324975" y="3716338"/>
            <a:ext cx="215900" cy="21748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3" name="Kargopo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746" y="548680"/>
            <a:ext cx="609600" cy="609600"/>
          </a:xfrm>
          <a:prstGeom prst="rect">
            <a:avLst/>
          </a:prstGeom>
        </p:spPr>
      </p:pic>
    </p:spTree>
  </p:cSld>
  <p:clrMapOvr>
    <a:masterClrMapping/>
  </p:clrMapOvr>
  <p:transition spd="slow" advTm="0">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2000"/>
                                        <p:tgtEl>
                                          <p:spTgt spid="2"/>
                                        </p:tgtEl>
                                      </p:cBhvr>
                                    </p:animEffect>
                                  </p:childTnLst>
                                </p:cTn>
                              </p:par>
                              <p:par>
                                <p:cTn id="8" presetID="1" presetClass="mediacall" presetSubtype="0" fill="hold" nodeType="withEffect">
                                  <p:stCondLst>
                                    <p:cond delay="500"/>
                                  </p:stCondLst>
                                  <p:childTnLst>
                                    <p:cmd type="call" cmd="playFrom(0.0)">
                                      <p:cBhvr>
                                        <p:cTn id="9" dur="1" fill="hold"/>
                                        <p:tgtEl>
                                          <p:spTgt spid="3"/>
                                        </p:tgtEl>
                                      </p:cBhvr>
                                    </p:cmd>
                                  </p:childTnLst>
                                </p:cTn>
                              </p:par>
                              <p:par>
                                <p:cTn id="10" presetID="1" presetClass="exit" presetSubtype="0" fill="hold" grpId="0" nodeType="withEffect">
                                  <p:stCondLst>
                                    <p:cond delay="3500"/>
                                  </p:stCondLst>
                                  <p:childTnLst>
                                    <p:set>
                                      <p:cBhvr>
                                        <p:cTn id="11" dur="1" fill="hold">
                                          <p:stCondLst>
                                            <p:cond delay="0"/>
                                          </p:stCondLst>
                                        </p:cTn>
                                        <p:tgtEl>
                                          <p:spTgt spid="71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2" grpId="0"/>
      <p:bldP spid="717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53987"/>
          </a:xfrm>
        </p:spPr>
        <p:txBody>
          <a:bodyPr rtlCol="0">
            <a:normAutofit fontScale="90000"/>
          </a:bodyPr>
          <a:lstStyle/>
          <a:p>
            <a:pPr fontAlgn="auto">
              <a:spcAft>
                <a:spcPts val="0"/>
              </a:spcAft>
              <a:defRPr/>
            </a:pPr>
            <a:endParaRPr lang="ru-RU" dirty="0"/>
          </a:p>
        </p:txBody>
      </p:sp>
      <p:sp>
        <p:nvSpPr>
          <p:cNvPr id="3" name="Содержимое 2"/>
          <p:cNvSpPr>
            <a:spLocks noGrp="1"/>
          </p:cNvSpPr>
          <p:nvPr>
            <p:ph idx="1"/>
          </p:nvPr>
        </p:nvSpPr>
        <p:spPr>
          <a:xfrm>
            <a:off x="714375" y="1643063"/>
            <a:ext cx="7643813" cy="5214937"/>
          </a:xfrm>
        </p:spPr>
        <p:txBody>
          <a:bodyPr/>
          <a:lstStyle/>
          <a:p>
            <a:pPr marL="0" indent="0">
              <a:lnSpc>
                <a:spcPct val="150000"/>
              </a:lnSpc>
              <a:spcBef>
                <a:spcPts val="600"/>
              </a:spcBef>
              <a:buFont typeface="Arial" charset="0"/>
              <a:buNone/>
            </a:pPr>
            <a:r>
              <a:rPr lang="ru-RU" altLang="ru-RU" sz="4000" smtClean="0"/>
              <a:t>Я у камина жизни руки грел,</a:t>
            </a:r>
            <a:r>
              <a:rPr lang="en-US" altLang="ru-RU" sz="4000" smtClean="0"/>
              <a:t/>
            </a:r>
            <a:br>
              <a:rPr lang="en-US" altLang="ru-RU" sz="4000" smtClean="0"/>
            </a:br>
            <a:r>
              <a:rPr lang="ru-RU" altLang="ru-RU" sz="4000" smtClean="0"/>
              <a:t>Огонь погас - и мне пора в дорогу.</a:t>
            </a:r>
            <a:endParaRPr lang="en-US" altLang="ru-RU" sz="4000" smtClean="0"/>
          </a:p>
          <a:p>
            <a:pPr marL="0" indent="0" algn="r">
              <a:lnSpc>
                <a:spcPct val="150000"/>
              </a:lnSpc>
              <a:spcBef>
                <a:spcPts val="600"/>
              </a:spcBef>
              <a:buFont typeface="Arial" charset="0"/>
              <a:buNone/>
            </a:pPr>
            <a:r>
              <a:rPr lang="ru-RU" altLang="ru-RU" sz="4000" i="1" smtClean="0"/>
              <a:t>Ландор</a:t>
            </a:r>
            <a:r>
              <a:rPr lang="en-US" altLang="ru-RU" smtClean="0"/>
              <a:t>  </a:t>
            </a:r>
            <a:endParaRPr lang="ru-RU" altLang="ru-RU" smtClean="0"/>
          </a:p>
        </p:txBody>
      </p:sp>
      <p:sp>
        <p:nvSpPr>
          <p:cNvPr id="62469" name="Rectangle 5"/>
          <p:cNvSpPr>
            <a:spLocks noChangeArrowheads="1"/>
          </p:cNvSpPr>
          <p:nvPr/>
        </p:nvSpPr>
        <p:spPr bwMode="auto">
          <a:xfrm>
            <a:off x="9324975" y="3716338"/>
            <a:ext cx="215900" cy="21748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4" name="Lando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6075" y="836712"/>
            <a:ext cx="609600" cy="609600"/>
          </a:xfrm>
          <a:prstGeom prst="rect">
            <a:avLst/>
          </a:prstGeom>
        </p:spPr>
      </p:pic>
    </p:spTree>
  </p:cSld>
  <p:clrMapOvr>
    <a:masterClrMapping/>
  </p:clrMapOvr>
  <p:transition spd="slow" advTm="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0"/>
                                        <p:tgtEl>
                                          <p:spTgt spid="3">
                                            <p:txEl>
                                              <p:pRg st="0" end="0"/>
                                            </p:txEl>
                                          </p:spTgt>
                                        </p:tgtEl>
                                      </p:cBhvr>
                                    </p:animEffect>
                                    <p:anim calcmode="lin" valueType="num">
                                      <p:cBhvr>
                                        <p:cTn id="8" dur="7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7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7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3000"/>
                                        <p:tgtEl>
                                          <p:spTgt spid="3">
                                            <p:txEl>
                                              <p:pRg st="1" end="1"/>
                                            </p:txEl>
                                          </p:spTgt>
                                        </p:tgtEl>
                                      </p:cBhvr>
                                    </p:animEffect>
                                    <p:anim calcmode="lin" valueType="num">
                                      <p:cBhvr>
                                        <p:cTn id="13"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3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1" presetClass="mediacall" presetSubtype="0" fill="hold" nodeType="withEffect">
                                  <p:stCondLst>
                                    <p:cond delay="0"/>
                                  </p:stCondLst>
                                  <p:childTnLst>
                                    <p:cmd type="call" cmd="playFrom(0.0)">
                                      <p:cBhvr>
                                        <p:cTn id="16" dur="1" fill="hold"/>
                                        <p:tgtEl>
                                          <p:spTgt spid="4"/>
                                        </p:tgtEl>
                                      </p:cBhvr>
                                    </p:cmd>
                                  </p:childTnLst>
                                </p:cTn>
                              </p:par>
                              <p:par>
                                <p:cTn id="17" presetID="1" presetClass="exit" presetSubtype="0" fill="hold" grpId="0" nodeType="withEffect">
                                  <p:stCondLst>
                                    <p:cond delay="12000"/>
                                  </p:stCondLst>
                                  <p:childTnLst>
                                    <p:set>
                                      <p:cBhvr>
                                        <p:cTn id="18" dur="1" fill="hold">
                                          <p:stCondLst>
                                            <p:cond delay="0"/>
                                          </p:stCondLst>
                                        </p:cTn>
                                        <p:tgtEl>
                                          <p:spTgt spid="624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3" grpId="0" build="p"/>
      <p:bldP spid="6246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54675"/>
          </a:xfrm>
        </p:spPr>
        <p:txBody>
          <a:bodyPr rtlCol="0">
            <a:normAutofit/>
          </a:bodyPr>
          <a:lstStyle/>
          <a:p>
            <a:pPr fontAlgn="auto">
              <a:spcAft>
                <a:spcPts val="0"/>
              </a:spcAft>
              <a:defRPr/>
            </a:pPr>
            <a:r>
              <a:rPr lang="ru-RU" sz="9600" spc="2000" dirty="0" smtClean="0"/>
              <a:t>КОНЕЦ</a:t>
            </a:r>
            <a:endParaRPr lang="ru-RU" sz="9600" spc="2000" dirty="0"/>
          </a:p>
        </p:txBody>
      </p:sp>
    </p:spTree>
  </p:cSld>
  <p:clrMapOvr>
    <a:masterClrMapping/>
  </p:clrMapOvr>
  <p:transition spd="slow" advTm="0">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2"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blinds(vertical)">
                                      <p:cBhvr>
                                        <p:cTn id="7" dur="3000"/>
                                        <p:tgtEl>
                                          <p:spTgt spid="2"/>
                                        </p:tgtEl>
                                      </p:cBhvr>
                                    </p:animEffect>
                                  </p:childTnLst>
                                </p:cTn>
                              </p:par>
                            </p:childTnLst>
                          </p:cTn>
                        </p:par>
                        <p:par>
                          <p:cTn id="8" fill="hold" nodeType="afterGroup">
                            <p:stCondLst>
                              <p:cond delay="3000"/>
                            </p:stCondLst>
                            <p:childTnLst>
                              <p:par>
                                <p:cTn id="9" presetID="8" presetClass="emph" presetSubtype="0" fill="hold" grpId="0" nodeType="afterEffect">
                                  <p:stCondLst>
                                    <p:cond delay="0"/>
                                  </p:stCondLst>
                                  <p:iterate type="lt">
                                    <p:tmPct val="0"/>
                                  </p:iterate>
                                  <p:childTnLst>
                                    <p:animRot by="21600000">
                                      <p:cBhvr>
                                        <p:cTn id="10" dur="3000" fill="hold"/>
                                        <p:tgtEl>
                                          <p:spTgt spid="2"/>
                                        </p:tgtEl>
                                        <p:attrNameLst>
                                          <p:attrName>r</p:attrName>
                                        </p:attrNameLst>
                                      </p:cBhvr>
                                    </p:animRot>
                                  </p:childTnLst>
                                </p:cTn>
                              </p:par>
                            </p:childTnLst>
                          </p:cTn>
                        </p:par>
                        <p:par>
                          <p:cTn id="11" fill="hold" nodeType="afterGroup">
                            <p:stCondLst>
                              <p:cond delay="6000"/>
                            </p:stCondLst>
                            <p:childTnLst>
                              <p:par>
                                <p:cTn id="12" presetID="8" presetClass="emph" presetSubtype="0" fill="hold" grpId="3" nodeType="afterEffect">
                                  <p:stCondLst>
                                    <p:cond delay="0"/>
                                  </p:stCondLst>
                                  <p:iterate type="lt">
                                    <p:tmPct val="0"/>
                                  </p:iterate>
                                  <p:childTnLst>
                                    <p:animRot by="-21600000">
                                      <p:cBhvr>
                                        <p:cTn id="13" dur="3000" fill="hold"/>
                                        <p:tgtEl>
                                          <p:spTgt spid="2"/>
                                        </p:tgtEl>
                                        <p:attrNameLst>
                                          <p:attrName>r</p:attrName>
                                        </p:attrNameLst>
                                      </p:cBhvr>
                                    </p:animRot>
                                  </p:childTnLst>
                                </p:cTn>
                              </p:par>
                            </p:childTnLst>
                          </p:cTn>
                        </p:par>
                        <p:par>
                          <p:cTn id="14" fill="hold" nodeType="afterGroup">
                            <p:stCondLst>
                              <p:cond delay="9000"/>
                            </p:stCondLst>
                            <p:childTnLst>
                              <p:par>
                                <p:cTn id="15" presetID="20" presetClass="emph" presetSubtype="0" fill="hold" grpId="1" nodeType="afterEffect">
                                  <p:stCondLst>
                                    <p:cond delay="0"/>
                                  </p:stCondLst>
                                  <p:iterate type="lt">
                                    <p:tmPct val="10000"/>
                                  </p:iterate>
                                  <p:childTnLst>
                                    <p:set>
                                      <p:cBhvr override="childStyle">
                                        <p:cTn id="16" dur="1000" autoRev="1" fill="hold"/>
                                        <p:tgtEl>
                                          <p:spTgt spid="2"/>
                                        </p:tgtEl>
                                        <p:attrNameLst>
                                          <p:attrName>style.color</p:attrName>
                                        </p:attrNameLst>
                                      </p:cBhvr>
                                      <p:to>
                                        <p:clrVal>
                                          <a:schemeClr val="accent2"/>
                                        </p:clrVal>
                                      </p:to>
                                    </p:set>
                                    <p:set>
                                      <p:cBhvr>
                                        <p:cTn id="17" dur="1000" autoRev="1" fill="hold"/>
                                        <p:tgtEl>
                                          <p:spTgt spid="2"/>
                                        </p:tgtEl>
                                        <p:attrNameLst>
                                          <p:attrName>fillcolor</p:attrName>
                                        </p:attrNameLst>
                                      </p:cBhvr>
                                      <p:to>
                                        <p:clrVal>
                                          <a:schemeClr val="accent2"/>
                                        </p:clrVal>
                                      </p:to>
                                    </p:set>
                                    <p:set>
                                      <p:cBhvr>
                                        <p:cTn id="18" dur="1000" autoRev="1" fill="hold"/>
                                        <p:tgtEl>
                                          <p:spTgt spid="2"/>
                                        </p:tgtEl>
                                        <p:attrNameLst>
                                          <p:attrName>fill.type</p:attrName>
                                        </p:attrNameLst>
                                      </p:cBhvr>
                                      <p:to>
                                        <p:strVal val="solid"/>
                                      </p:to>
                                    </p:set>
                                  </p:childTnLst>
                                </p:cTn>
                              </p:par>
                              <p:par>
                                <p:cTn id="19" presetID="6" presetClass="emph" presetSubtype="0" fill="hold" grpId="4" nodeType="withEffect">
                                  <p:stCondLst>
                                    <p:cond delay="0"/>
                                  </p:stCondLst>
                                  <p:iterate type="lt">
                                    <p:tmPct val="0"/>
                                  </p:iterate>
                                  <p:childTnLst>
                                    <p:animScale>
                                      <p:cBhvr>
                                        <p:cTn id="20" dur="3000" fill="hold"/>
                                        <p:tgtEl>
                                          <p:spTgt spid="2"/>
                                        </p:tgtEl>
                                      </p:cBhvr>
                                      <p:by x="40000" y="40000"/>
                                    </p:animScale>
                                  </p:childTnLst>
                                </p:cTn>
                              </p:par>
                            </p:childTnLst>
                          </p:cTn>
                        </p:par>
                        <p:par>
                          <p:cTn id="21" fill="hold" nodeType="afterGroup">
                            <p:stCondLst>
                              <p:cond delay="12000"/>
                            </p:stCondLst>
                            <p:childTnLst>
                              <p:par>
                                <p:cTn id="22" presetID="9" presetClass="exit" presetSubtype="0" fill="hold" grpId="5" nodeType="afterEffect">
                                  <p:stCondLst>
                                    <p:cond delay="0"/>
                                  </p:stCondLst>
                                  <p:iterate type="lt">
                                    <p:tmPct val="0"/>
                                  </p:iterate>
                                  <p:childTnLst>
                                    <p:animEffect transition="out" filter="dissolve">
                                      <p:cBhvr>
                                        <p:cTn id="23" dur="3000"/>
                                        <p:tgtEl>
                                          <p:spTgt spid="2"/>
                                        </p:tgtEl>
                                      </p:cBhvr>
                                    </p:animEffect>
                                    <p:set>
                                      <p:cBhvr>
                                        <p:cTn id="24" dur="1" fill="hold">
                                          <p:stCondLst>
                                            <p:cond delay="2999"/>
                                          </p:stCondLst>
                                        </p:cTn>
                                        <p:tgtEl>
                                          <p:spTgt spid="2"/>
                                        </p:tgtEl>
                                        <p:attrNameLst>
                                          <p:attrName>style.visibility</p:attrName>
                                        </p:attrNameLst>
                                      </p:cBhvr>
                                      <p:to>
                                        <p:strVal val="hidden"/>
                                      </p:to>
                                    </p:set>
                                  </p:childTnLst>
                                </p:cTn>
                              </p:par>
                              <p:par>
                                <p:cTn id="25" presetID="2" presetClass="exit" presetSubtype="3" fill="hold" grpId="6" nodeType="withEffect">
                                  <p:stCondLst>
                                    <p:cond delay="0"/>
                                  </p:stCondLst>
                                  <p:iterate type="lt">
                                    <p:tmPct val="0"/>
                                  </p:iterate>
                                  <p:childTnLst>
                                    <p:anim calcmode="lin" valueType="num">
                                      <p:cBhvr additive="base">
                                        <p:cTn id="26" dur="3000"/>
                                        <p:tgtEl>
                                          <p:spTgt spid="2"/>
                                        </p:tgtEl>
                                        <p:attrNameLst>
                                          <p:attrName>ppt_x</p:attrName>
                                        </p:attrNameLst>
                                      </p:cBhvr>
                                      <p:tavLst>
                                        <p:tav tm="0">
                                          <p:val>
                                            <p:strVal val="ppt_x"/>
                                          </p:val>
                                        </p:tav>
                                        <p:tav tm="100000">
                                          <p:val>
                                            <p:strVal val="1+ppt_w/2"/>
                                          </p:val>
                                        </p:tav>
                                      </p:tavLst>
                                    </p:anim>
                                    <p:anim calcmode="lin" valueType="num">
                                      <p:cBhvr additive="base">
                                        <p:cTn id="27" dur="3000"/>
                                        <p:tgtEl>
                                          <p:spTgt spid="2"/>
                                        </p:tgtEl>
                                        <p:attrNameLst>
                                          <p:attrName>ppt_y</p:attrName>
                                        </p:attrNameLst>
                                      </p:cBhvr>
                                      <p:tavLst>
                                        <p:tav tm="0">
                                          <p:val>
                                            <p:strVal val="ppt_y"/>
                                          </p:val>
                                        </p:tav>
                                        <p:tav tm="100000">
                                          <p:val>
                                            <p:strVal val="0-ppt_h/2"/>
                                          </p:val>
                                        </p:tav>
                                      </p:tavLst>
                                    </p:anim>
                                    <p:set>
                                      <p:cBhvr>
                                        <p:cTn id="28" dur="1" fill="hold">
                                          <p:stCondLst>
                                            <p:cond delay="2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 grpId="3"/>
      <p:bldP spid="2" grpId="4"/>
      <p:bldP spid="2" grpId="5"/>
      <p:bldP spid="2" grpId="6"/>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323850" y="549275"/>
            <a:ext cx="8748713" cy="586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t>музыка:	Вступление Глеба Седельникова </a:t>
            </a:r>
          </a:p>
          <a:p>
            <a:r>
              <a:rPr lang="ru-RU" altLang="ru-RU"/>
              <a:t>	из альбома «Ритуальные движения хайку», трек 2 «Загадка желания»</a:t>
            </a:r>
          </a:p>
          <a:p>
            <a:pPr>
              <a:spcBef>
                <a:spcPct val="50000"/>
              </a:spcBef>
            </a:pPr>
            <a:r>
              <a:rPr lang="ru-RU" altLang="ru-RU"/>
              <a:t>	Песня Александра Городницкого «Деревянные города»</a:t>
            </a:r>
          </a:p>
          <a:p>
            <a:pPr>
              <a:spcBef>
                <a:spcPct val="50000"/>
              </a:spcBef>
            </a:pPr>
            <a:r>
              <a:rPr lang="ru-RU" altLang="ru-RU"/>
              <a:t>	Менуэт Луиджи Боккерини</a:t>
            </a:r>
          </a:p>
          <a:p>
            <a:pPr algn="ctr">
              <a:spcBef>
                <a:spcPct val="50000"/>
              </a:spcBef>
            </a:pPr>
            <a:endParaRPr lang="ru-RU" altLang="ru-RU"/>
          </a:p>
          <a:p>
            <a:pPr algn="ctr">
              <a:spcBef>
                <a:spcPct val="50000"/>
              </a:spcBef>
            </a:pPr>
            <a:r>
              <a:rPr lang="ru-RU" altLang="ru-RU" sz="2400"/>
              <a:t>тексты Аллы Осиповой</a:t>
            </a:r>
          </a:p>
          <a:p>
            <a:pPr algn="ctr">
              <a:spcBef>
                <a:spcPct val="50000"/>
              </a:spcBef>
            </a:pPr>
            <a:endParaRPr lang="ru-RU" altLang="ru-RU" sz="2400"/>
          </a:p>
          <a:p>
            <a:pPr algn="ctr">
              <a:spcBef>
                <a:spcPct val="50000"/>
              </a:spcBef>
            </a:pPr>
            <a:r>
              <a:rPr lang="ru-RU" altLang="ru-RU"/>
              <a:t>голос Игоря Бурдонова</a:t>
            </a:r>
          </a:p>
          <a:p>
            <a:pPr algn="ctr">
              <a:spcBef>
                <a:spcPct val="50000"/>
              </a:spcBef>
            </a:pPr>
            <a:endParaRPr lang="ru-RU" altLang="ru-RU"/>
          </a:p>
          <a:p>
            <a:pPr algn="ctr">
              <a:spcBef>
                <a:spcPct val="50000"/>
              </a:spcBef>
            </a:pPr>
            <a:r>
              <a:rPr lang="ru-RU" altLang="ru-RU"/>
              <a:t>фильм сделала Ольга Ермакова</a:t>
            </a:r>
          </a:p>
          <a:p>
            <a:pPr algn="ctr">
              <a:spcBef>
                <a:spcPct val="50000"/>
              </a:spcBef>
            </a:pPr>
            <a:r>
              <a:rPr lang="ru-RU" altLang="ru-RU"/>
              <a:t>и немножко доделал Игорь Бурдонов</a:t>
            </a:r>
          </a:p>
          <a:p>
            <a:pPr algn="ctr">
              <a:spcBef>
                <a:spcPct val="50000"/>
              </a:spcBef>
            </a:pPr>
            <a:endParaRPr lang="ru-RU" altLang="ru-RU"/>
          </a:p>
          <a:p>
            <a:pPr algn="ctr">
              <a:spcBef>
                <a:spcPct val="50000"/>
              </a:spcBef>
            </a:pPr>
            <a:r>
              <a:rPr lang="ru-RU" altLang="ru-RU"/>
              <a:t>2013 год</a:t>
            </a:r>
          </a:p>
          <a:p>
            <a:pPr algn="ctr">
              <a:spcBef>
                <a:spcPct val="50000"/>
              </a:spcBef>
            </a:pPr>
            <a:endParaRPr lang="ru-RU" altLang="ru-RU"/>
          </a:p>
        </p:txBody>
      </p:sp>
    </p:spTree>
  </p:cSld>
  <p:clrMapOvr>
    <a:masterClrMapping/>
  </p:clrMapOvr>
  <p:transition spd="slow" advTm="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6562"/>
                                        </p:tgtEl>
                                        <p:attrNameLst>
                                          <p:attrName>style.visibility</p:attrName>
                                        </p:attrNameLst>
                                      </p:cBhvr>
                                      <p:to>
                                        <p:strVal val="visible"/>
                                      </p:to>
                                    </p:set>
                                    <p:animEffect transition="in" filter="slide(fromBottom)">
                                      <p:cBhvr>
                                        <p:cTn id="7" dur="10000"/>
                                        <p:tgtEl>
                                          <p:spTgt spid="66562"/>
                                        </p:tgtEl>
                                      </p:cBhvr>
                                    </p:animEffect>
                                  </p:childTnLst>
                                </p:cTn>
                              </p:par>
                            </p:childTnLst>
                          </p:cTn>
                        </p:par>
                        <p:par>
                          <p:cTn id="8" fill="hold" nodeType="afterGroup">
                            <p:stCondLst>
                              <p:cond delay="10000"/>
                            </p:stCondLst>
                            <p:childTnLst>
                              <p:par>
                                <p:cTn id="9" presetID="10" presetClass="exit" presetSubtype="0" fill="hold" grpId="1" nodeType="afterEffect">
                                  <p:stCondLst>
                                    <p:cond delay="5000"/>
                                  </p:stCondLst>
                                  <p:childTnLst>
                                    <p:animEffect transition="out" filter="fade">
                                      <p:cBhvr>
                                        <p:cTn id="10" dur="3000"/>
                                        <p:tgtEl>
                                          <p:spTgt spid="66562"/>
                                        </p:tgtEl>
                                      </p:cBhvr>
                                    </p:animEffect>
                                    <p:set>
                                      <p:cBhvr>
                                        <p:cTn id="11" dur="1" fill="hold">
                                          <p:stCondLst>
                                            <p:cond delay="2999"/>
                                          </p:stCondLst>
                                        </p:cTn>
                                        <p:tgtEl>
                                          <p:spTgt spid="665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p:bldP spid="6656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25" y="5929313"/>
            <a:ext cx="8229600" cy="654050"/>
          </a:xfrm>
        </p:spPr>
        <p:txBody>
          <a:bodyPr rtlCol="0">
            <a:normAutofit fontScale="90000"/>
          </a:bodyPr>
          <a:lstStyle/>
          <a:p>
            <a:pPr fontAlgn="auto">
              <a:spcAft>
                <a:spcPts val="0"/>
              </a:spcAft>
              <a:defRPr/>
            </a:pPr>
            <a:endParaRPr lang="ru-RU" spc="500" dirty="0"/>
          </a:p>
        </p:txBody>
      </p:sp>
      <p:sp>
        <p:nvSpPr>
          <p:cNvPr id="3" name="Содержимое 2"/>
          <p:cNvSpPr>
            <a:spLocks noGrp="1"/>
          </p:cNvSpPr>
          <p:nvPr>
            <p:ph idx="1"/>
          </p:nvPr>
        </p:nvSpPr>
        <p:spPr>
          <a:xfrm>
            <a:off x="457200" y="500063"/>
            <a:ext cx="8229600" cy="5143500"/>
          </a:xfrm>
        </p:spPr>
        <p:txBody>
          <a:bodyPr rtlCol="0">
            <a:normAutofit lnSpcReduction="10000"/>
          </a:bodyPr>
          <a:lstStyle/>
          <a:p>
            <a:pPr algn="ctr" fontAlgn="auto">
              <a:spcAft>
                <a:spcPts val="0"/>
              </a:spcAft>
              <a:buFont typeface="Arial" pitchFamily="34" charset="0"/>
              <a:buNone/>
              <a:defRPr/>
            </a:pPr>
            <a:r>
              <a:rPr lang="ru-RU" dirty="0" smtClean="0"/>
              <a:t>        </a:t>
            </a:r>
            <a:r>
              <a:rPr lang="ru-RU" sz="4300" dirty="0" smtClean="0"/>
              <a:t>Деревянный городок на берегу Онеги, деревянные мостовые, оглушительно кричат птицы и стаями взлетают в небо…</a:t>
            </a:r>
          </a:p>
          <a:p>
            <a:pPr algn="ctr" fontAlgn="auto">
              <a:spcAft>
                <a:spcPts val="0"/>
              </a:spcAft>
              <a:buFont typeface="Arial" pitchFamily="34" charset="0"/>
              <a:buNone/>
              <a:defRPr/>
            </a:pPr>
            <a:r>
              <a:rPr lang="ru-RU" sz="4300" dirty="0" smtClean="0"/>
              <a:t>      Гуляем по чистым пустынным улочкам. Мостовые, действительно, скрипят, как в песне у </a:t>
            </a:r>
            <a:r>
              <a:rPr lang="ru-RU" sz="4300" dirty="0" err="1" smtClean="0"/>
              <a:t>Городницкого</a:t>
            </a:r>
            <a:r>
              <a:rPr lang="ru-RU" sz="4300" dirty="0" smtClean="0"/>
              <a:t>.</a:t>
            </a:r>
            <a:endParaRPr lang="ru-RU" sz="4300" dirty="0"/>
          </a:p>
        </p:txBody>
      </p:sp>
      <p:sp>
        <p:nvSpPr>
          <p:cNvPr id="9221" name="Rectangle 5"/>
          <p:cNvSpPr>
            <a:spLocks noChangeArrowheads="1"/>
          </p:cNvSpPr>
          <p:nvPr/>
        </p:nvSpPr>
        <p:spPr bwMode="auto">
          <a:xfrm>
            <a:off x="9324975" y="3716338"/>
            <a:ext cx="215900" cy="21748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4" name="Kak_v_pesne_u_Gorodnickog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6075" y="692696"/>
            <a:ext cx="609600" cy="609600"/>
          </a:xfrm>
          <a:prstGeom prst="rect">
            <a:avLst/>
          </a:prstGeom>
        </p:spPr>
      </p:pic>
    </p:spTree>
  </p:cSld>
  <p:clrMapOvr>
    <a:masterClrMapping/>
  </p:clrMapOvr>
  <p:transition spd="slow" advTm="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0795" fill="hold"/>
                                        <p:tgtEl>
                                          <p:spTgt spid="4"/>
                                        </p:tgtEl>
                                      </p:cBhvr>
                                    </p:cmd>
                                  </p:childTnLst>
                                </p:cTn>
                              </p:par>
                              <p:par>
                                <p:cTn id="7" presetID="2" presetClass="entr" presetSubtype="4"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additive="base">
                                        <p:cTn id="9" dur="7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0" dur="7000" fill="hold"/>
                                        <p:tgtEl>
                                          <p:spTgt spid="3">
                                            <p:txEl>
                                              <p:pRg st="0" end="0"/>
                                            </p:txEl>
                                          </p:spTgt>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700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7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70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1" presetClass="exit" presetSubtype="0" fill="hold" grpId="0" nodeType="withEffect">
                                  <p:stCondLst>
                                    <p:cond delay="21500"/>
                                  </p:stCondLst>
                                  <p:childTnLst>
                                    <p:set>
                                      <p:cBhvr>
                                        <p:cTn id="16" dur="1" fill="hold">
                                          <p:stCondLst>
                                            <p:cond delay="0"/>
                                          </p:stCondLst>
                                        </p:cTn>
                                        <p:tgtEl>
                                          <p:spTgt spid="92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3" grpId="0" build="p"/>
      <p:bldP spid="92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p:cNvSpPr>
            <a:spLocks noGrp="1"/>
          </p:cNvSpPr>
          <p:nvPr>
            <p:ph type="title"/>
          </p:nvPr>
        </p:nvSpPr>
        <p:spPr/>
        <p:txBody>
          <a:bodyPr/>
          <a:lstStyle/>
          <a:p>
            <a:endParaRPr lang="ru-RU" altLang="ru-RU" smtClean="0"/>
          </a:p>
        </p:txBody>
      </p:sp>
      <p:pic>
        <p:nvPicPr>
          <p:cNvPr id="2" name="11-Derevyannie goroda.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9236075" y="1268760"/>
            <a:ext cx="609600" cy="609600"/>
          </a:xfrm>
        </p:spPr>
      </p:pic>
      <p:pic>
        <p:nvPicPr>
          <p:cNvPr id="4" name="Рисунок 3" descr="Каргополь2.jpg"/>
          <p:cNvPicPr>
            <a:picLocks noChangeAspect="1"/>
          </p:cNvPicPr>
          <p:nvPr/>
        </p:nvPicPr>
        <p:blipFill>
          <a:blip r:embed="rId6">
            <a:extLst>
              <a:ext uri="{28A0092B-C50C-407E-A947-70E740481C1C}">
                <a14:useLocalDpi xmlns:a14="http://schemas.microsoft.com/office/drawing/2010/main" val="0"/>
              </a:ext>
            </a:extLst>
          </a:blip>
          <a:srcRect l="2899" t="2177" r="1450" b="2022"/>
          <a:stretch>
            <a:fillRect/>
          </a:stretch>
        </p:blipFill>
        <p:spPr bwMode="auto">
          <a:xfrm>
            <a:off x="2000250" y="142875"/>
            <a:ext cx="4714875"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6"/>
          <p:cNvSpPr>
            <a:spLocks noChangeArrowheads="1"/>
          </p:cNvSpPr>
          <p:nvPr/>
        </p:nvSpPr>
        <p:spPr bwMode="auto">
          <a:xfrm>
            <a:off x="9324975" y="3716338"/>
            <a:ext cx="215900" cy="21748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ransition spd="slow"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out)">
                                      <p:cBhvr>
                                        <p:cTn id="7" dur="3000"/>
                                        <p:tgtEl>
                                          <p:spTgt spid="4"/>
                                        </p:tgtEl>
                                      </p:cBhvr>
                                    </p:animEffect>
                                  </p:childTnLst>
                                </p:cTn>
                              </p:par>
                              <p:par>
                                <p:cTn id="8" presetID="1" presetClass="mediacall" presetSubtype="0" fill="hold" nodeType="withEffect">
                                  <p:stCondLst>
                                    <p:cond delay="0"/>
                                  </p:stCondLst>
                                  <p:childTnLst>
                                    <p:cmd type="call" cmd="playFrom(0.0)">
                                      <p:cBhvr>
                                        <p:cTn id="9" dur="1" fill="hold"/>
                                        <p:tgtEl>
                                          <p:spTgt spid="2"/>
                                        </p:tgtEl>
                                      </p:cBhvr>
                                    </p:cmd>
                                  </p:childTnLst>
                                </p:cTn>
                              </p:par>
                              <p:par>
                                <p:cTn id="10" presetID="1" presetClass="exit" presetSubtype="0" fill="hold" grpId="0" nodeType="withEffect">
                                  <p:stCondLst>
                                    <p:cond delay="7000"/>
                                  </p:stCondLst>
                                  <p:childTnLst>
                                    <p:set>
                                      <p:cBhvr>
                                        <p:cTn id="11" dur="1" fill="hold">
                                          <p:stCondLst>
                                            <p:cond delay="0"/>
                                          </p:stCondLst>
                                        </p:cTn>
                                        <p:tgtEl>
                                          <p:spTgt spid="112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6415" numSld="100">
                <p:cTn id="12" fill="hold" display="0">
                  <p:stCondLst>
                    <p:cond delay="indefinite"/>
                  </p:stCondLst>
                  <p:endCondLst>
                    <p:cond evt="onStopAudio" delay="0">
                      <p:tgtEl>
                        <p:sldTgt/>
                      </p:tgtEl>
                    </p:cond>
                  </p:endCondLst>
                </p:cTn>
                <p:tgtEl>
                  <p:spTgt spid="2"/>
                </p:tgtEl>
              </p:cMediaNode>
            </p:audio>
          </p:childTnLst>
        </p:cTn>
      </p:par>
    </p:tnLst>
    <p:bldLst>
      <p:bldP spid="1127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92150"/>
            <a:ext cx="8229600" cy="5664200"/>
          </a:xfrm>
        </p:spPr>
        <p:txBody>
          <a:bodyPr rtlCol="0">
            <a:normAutofit fontScale="90000"/>
          </a:bodyPr>
          <a:lstStyle/>
          <a:p>
            <a:pPr fontAlgn="auto">
              <a:spcAft>
                <a:spcPts val="0"/>
              </a:spcAft>
              <a:defRPr/>
            </a:pPr>
            <a:r>
              <a:rPr lang="ru-RU" dirty="0" smtClean="0"/>
              <a:t>Церкви и монастыри – из камня и кирпича. Величественные, несмотря на запустение. Но это запустение и нищета не давят. Облупленные фасады подкрашены. Двери закрыты или забиты досками. Опоясывающий бурьян. Множество куполов без крестов. На многих куполах растут берёзки. </a:t>
            </a:r>
            <a:endParaRPr lang="ru-RU" dirty="0"/>
          </a:p>
        </p:txBody>
      </p:sp>
      <p:sp>
        <p:nvSpPr>
          <p:cNvPr id="13316" name="Rectangle 4"/>
          <p:cNvSpPr>
            <a:spLocks noChangeArrowheads="1"/>
          </p:cNvSpPr>
          <p:nvPr/>
        </p:nvSpPr>
        <p:spPr bwMode="auto">
          <a:xfrm>
            <a:off x="9324975" y="3716338"/>
            <a:ext cx="215900" cy="21748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3" name="Cerkvi_i_monastyr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81417" y="1196752"/>
            <a:ext cx="609600" cy="609600"/>
          </a:xfrm>
          <a:prstGeom prst="rect">
            <a:avLst/>
          </a:prstGeom>
        </p:spPr>
      </p:pic>
    </p:spTree>
  </p:cSld>
  <p:clrMapOvr>
    <a:masterClrMapping/>
  </p:clrMapOvr>
  <p:transition spd="slow" advTm="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0" fill="hold"/>
                                        <p:tgtEl>
                                          <p:spTgt spid="2"/>
                                        </p:tgtEl>
                                        <p:attrNameLst>
                                          <p:attrName>ppt_x</p:attrName>
                                        </p:attrNameLst>
                                      </p:cBhvr>
                                      <p:tavLst>
                                        <p:tav tm="0">
                                          <p:val>
                                            <p:strVal val="#ppt_x"/>
                                          </p:val>
                                        </p:tav>
                                        <p:tav tm="100000">
                                          <p:val>
                                            <p:strVal val="#ppt_x"/>
                                          </p:val>
                                        </p:tav>
                                      </p:tavLst>
                                    </p:anim>
                                    <p:anim calcmode="lin" valueType="num">
                                      <p:cBhvr additive="base">
                                        <p:cTn id="8" dur="15000" fill="hold"/>
                                        <p:tgtEl>
                                          <p:spTgt spid="2"/>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1" fill="hold"/>
                                        <p:tgtEl>
                                          <p:spTgt spid="3"/>
                                        </p:tgtEl>
                                      </p:cBhvr>
                                    </p:cmd>
                                  </p:childTnLst>
                                </p:cTn>
                              </p:par>
                              <p:par>
                                <p:cTn id="11" presetID="1" presetClass="exit" presetSubtype="0" fill="hold" grpId="0" nodeType="withEffect">
                                  <p:stCondLst>
                                    <p:cond delay="28500"/>
                                  </p:stCondLst>
                                  <p:childTnLst>
                                    <p:set>
                                      <p:cBhvr>
                                        <p:cTn id="12" dur="1" fill="hold">
                                          <p:stCondLst>
                                            <p:cond delay="0"/>
                                          </p:stCondLst>
                                        </p:cTn>
                                        <p:tgtEl>
                                          <p:spTgt spid="133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2" grpId="0"/>
      <p:bldP spid="133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a:spLocks noGrp="1"/>
          </p:cNvSpPr>
          <p:nvPr>
            <p:ph type="title"/>
          </p:nvPr>
        </p:nvSpPr>
        <p:spPr/>
        <p:txBody>
          <a:bodyPr/>
          <a:lstStyle/>
          <a:p>
            <a:endParaRPr lang="ru-RU" altLang="ru-RU" smtClean="0"/>
          </a:p>
        </p:txBody>
      </p:sp>
      <p:sp>
        <p:nvSpPr>
          <p:cNvPr id="15363" name="Содержимое 2"/>
          <p:cNvSpPr>
            <a:spLocks noGrp="1"/>
          </p:cNvSpPr>
          <p:nvPr>
            <p:ph idx="1"/>
          </p:nvPr>
        </p:nvSpPr>
        <p:spPr/>
        <p:txBody>
          <a:bodyPr/>
          <a:lstStyle/>
          <a:p>
            <a:endParaRPr lang="ru-RU" altLang="ru-RU" smtClean="0"/>
          </a:p>
        </p:txBody>
      </p:sp>
      <p:pic>
        <p:nvPicPr>
          <p:cNvPr id="4" name="Рисунок 3" descr="Каргополь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0313" y="-142875"/>
            <a:ext cx="494665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5"/>
          <p:cNvSpPr>
            <a:spLocks noChangeArrowheads="1"/>
          </p:cNvSpPr>
          <p:nvPr/>
        </p:nvSpPr>
        <p:spPr bwMode="auto">
          <a:xfrm>
            <a:off x="9324975" y="3716338"/>
            <a:ext cx="215900" cy="21748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ransition spd="slow" advTm="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out)">
                                      <p:cBhvr>
                                        <p:cTn id="7" dur="3000"/>
                                        <p:tgtEl>
                                          <p:spTgt spid="4"/>
                                        </p:tgtEl>
                                      </p:cBhvr>
                                    </p:animEffect>
                                  </p:childTnLst>
                                </p:cTn>
                              </p:par>
                              <p:par>
                                <p:cTn id="8" presetID="1" presetClass="exit" presetSubtype="0" fill="hold" grpId="0" nodeType="withEffect">
                                  <p:stCondLst>
                                    <p:cond delay="7000"/>
                                  </p:stCondLst>
                                  <p:childTnLst>
                                    <p:set>
                                      <p:cBhvr>
                                        <p:cTn id="9" dur="1" fill="hold">
                                          <p:stCondLst>
                                            <p:cond delay="0"/>
                                          </p:stCondLst>
                                        </p:cTn>
                                        <p:tgtEl>
                                          <p:spTgt spid="153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39737"/>
          </a:xfrm>
        </p:spPr>
        <p:txBody>
          <a:bodyPr rtlCol="0">
            <a:normAutofit fontScale="90000"/>
          </a:bodyPr>
          <a:lstStyle/>
          <a:p>
            <a:pPr fontAlgn="auto">
              <a:spcAft>
                <a:spcPts val="0"/>
              </a:spcAft>
              <a:defRPr/>
            </a:pPr>
            <a:endParaRPr lang="ru-RU" dirty="0"/>
          </a:p>
        </p:txBody>
      </p:sp>
      <p:sp>
        <p:nvSpPr>
          <p:cNvPr id="3" name="Содержимое 2"/>
          <p:cNvSpPr>
            <a:spLocks noGrp="1"/>
          </p:cNvSpPr>
          <p:nvPr>
            <p:ph idx="1"/>
          </p:nvPr>
        </p:nvSpPr>
        <p:spPr>
          <a:xfrm>
            <a:off x="457200" y="1071563"/>
            <a:ext cx="8229600" cy="4445000"/>
          </a:xfrm>
        </p:spPr>
        <p:txBody>
          <a:bodyPr/>
          <a:lstStyle/>
          <a:p>
            <a:pPr marL="0" indent="0" algn="ctr">
              <a:buFont typeface="Arial" charset="0"/>
              <a:buNone/>
            </a:pPr>
            <a:r>
              <a:rPr lang="ru-RU" altLang="ru-RU" sz="4000" smtClean="0"/>
              <a:t>Зачем такому крошечному городку столько культовых мест – непонятно. Ответ один – своей истории не знаем. Железной дороги нет, значит, захирел. История России тёмная, изолганная, да и мы ленивы до неё.</a:t>
            </a:r>
          </a:p>
        </p:txBody>
      </p:sp>
      <p:sp>
        <p:nvSpPr>
          <p:cNvPr id="17413" name="Rectangle 5"/>
          <p:cNvSpPr>
            <a:spLocks noChangeArrowheads="1"/>
          </p:cNvSpPr>
          <p:nvPr/>
        </p:nvSpPr>
        <p:spPr bwMode="auto">
          <a:xfrm>
            <a:off x="9324975" y="3716338"/>
            <a:ext cx="215900" cy="21748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4" name="Zachem_takomu_gorodk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9637" y="1052736"/>
            <a:ext cx="609600" cy="609600"/>
          </a:xfrm>
          <a:prstGeom prst="rect">
            <a:avLst/>
          </a:prstGeom>
        </p:spPr>
      </p:pic>
    </p:spTree>
  </p:cSld>
  <p:clrMapOvr>
    <a:masterClrMapping/>
  </p:clrMapOvr>
  <p:transition spd="slow" advTm="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50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1" fill="hold"/>
                                        <p:tgtEl>
                                          <p:spTgt spid="4"/>
                                        </p:tgtEl>
                                      </p:cBhvr>
                                    </p:cmd>
                                  </p:childTnLst>
                                </p:cTn>
                              </p:par>
                              <p:par>
                                <p:cTn id="11" presetID="1" presetClass="exit" presetSubtype="0" fill="hold" grpId="0" nodeType="withEffect">
                                  <p:stCondLst>
                                    <p:cond delay="22500"/>
                                  </p:stCondLst>
                                  <p:childTnLst>
                                    <p:set>
                                      <p:cBhvr>
                                        <p:cTn id="12" dur="1" fill="hold">
                                          <p:stCondLst>
                                            <p:cond delay="0"/>
                                          </p:stCondLst>
                                        </p:cTn>
                                        <p:tgtEl>
                                          <p:spTgt spid="174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3" grpId="0" build="p"/>
      <p:bldP spid="174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p:cNvSpPr>
            <a:spLocks noGrp="1"/>
          </p:cNvSpPr>
          <p:nvPr>
            <p:ph type="title"/>
          </p:nvPr>
        </p:nvSpPr>
        <p:spPr/>
        <p:txBody>
          <a:bodyPr/>
          <a:lstStyle/>
          <a:p>
            <a:endParaRPr lang="ru-RU" altLang="ru-RU" smtClean="0"/>
          </a:p>
        </p:txBody>
      </p:sp>
      <p:sp>
        <p:nvSpPr>
          <p:cNvPr id="19459" name="Содержимое 2"/>
          <p:cNvSpPr>
            <a:spLocks noGrp="1"/>
          </p:cNvSpPr>
          <p:nvPr>
            <p:ph idx="1"/>
          </p:nvPr>
        </p:nvSpPr>
        <p:spPr/>
        <p:txBody>
          <a:bodyPr/>
          <a:lstStyle/>
          <a:p>
            <a:pPr>
              <a:buFont typeface="Arial" charset="0"/>
              <a:buNone/>
            </a:pPr>
            <a:endParaRPr lang="ru-RU" altLang="ru-RU" smtClean="0"/>
          </a:p>
          <a:p>
            <a:endParaRPr lang="ru-RU" altLang="ru-RU" smtClean="0"/>
          </a:p>
        </p:txBody>
      </p:sp>
      <p:pic>
        <p:nvPicPr>
          <p:cNvPr id="4" name="Рисунок 3" descr="Каргополь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4563" y="214313"/>
            <a:ext cx="4879975" cy="664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5"/>
          <p:cNvSpPr>
            <a:spLocks noChangeArrowheads="1"/>
          </p:cNvSpPr>
          <p:nvPr/>
        </p:nvSpPr>
        <p:spPr bwMode="auto">
          <a:xfrm>
            <a:off x="9324975" y="3716338"/>
            <a:ext cx="215900" cy="21748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ransition spd="slow" advTm="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3000"/>
                                        <p:tgtEl>
                                          <p:spTgt spid="4"/>
                                        </p:tgtEl>
                                      </p:cBhvr>
                                    </p:animEffect>
                                  </p:childTnLst>
                                </p:cTn>
                              </p:par>
                              <p:par>
                                <p:cTn id="8" presetID="1" presetClass="exit" presetSubtype="0" fill="hold" grpId="0" nodeType="withEffect">
                                  <p:stCondLst>
                                    <p:cond delay="7000"/>
                                  </p:stCondLst>
                                  <p:childTnLst>
                                    <p:set>
                                      <p:cBhvr>
                                        <p:cTn id="9" dur="1" fill="hold">
                                          <p:stCondLst>
                                            <p:cond delay="0"/>
                                          </p:stCondLst>
                                        </p:cTn>
                                        <p:tgtEl>
                                          <p:spTgt spid="194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TotalTime>
  <Words>369</Words>
  <Application>Microsoft Office PowerPoint</Application>
  <PresentationFormat>Экран (4:3)</PresentationFormat>
  <Paragraphs>46</Paragraphs>
  <Slides>32</Slides>
  <Notes>32</Notes>
  <HiddenSlides>0</HiddenSlides>
  <MMClips>22</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32</vt:i4>
      </vt:variant>
    </vt:vector>
  </HeadingPairs>
  <TitlesOfParts>
    <vt:vector size="35" baseType="lpstr">
      <vt:lpstr>Arial</vt:lpstr>
      <vt:lpstr>Calibri</vt:lpstr>
      <vt:lpstr>Тема Office</vt:lpstr>
      <vt:lpstr>Презентация PowerPoint</vt:lpstr>
      <vt:lpstr>Путешествие на север</vt:lpstr>
      <vt:lpstr>КАРГОПОЛЬ</vt:lpstr>
      <vt:lpstr>Презентация PowerPoint</vt:lpstr>
      <vt:lpstr>Презентация PowerPoint</vt:lpstr>
      <vt:lpstr>Церкви и монастыри – из камня и кирпича. Величественные, несмотря на запустение. Но это запустение и нищета не давят. Облупленные фасады подкрашены. Двери закрыты или забиты досками. Опоясывающий бурьян. Множество куполов без крестов. На многих куполах растут берёзки. </vt:lpstr>
      <vt:lpstr>Презентация PowerPoint</vt:lpstr>
      <vt:lpstr>Презентация PowerPoint</vt:lpstr>
      <vt:lpstr>Презентация PowerPoint</vt:lpstr>
      <vt:lpstr>МАКАРЬЕВ  МОНАСТЫРЬ</vt:lpstr>
      <vt:lpstr>Презентация PowerPoint</vt:lpstr>
      <vt:lpstr>Презентация PowerPoint</vt:lpstr>
      <vt:lpstr>Презентация PowerPoint</vt:lpstr>
      <vt:lpstr>Презентация PowerPoint</vt:lpstr>
      <vt:lpstr>Презентация PowerPoint</vt:lpstr>
      <vt:lpstr>Прощай  МАКАРИЙ</vt:lpstr>
      <vt:lpstr>В ожидании автобуса, мы сидели на остановке и грустили. Мы привязались друг к другу, нам вместе было хорошо. Сели под какой-то пыльный забор, выпили на прощание, расцеловались. Как будто жизнь вместе прожили.</vt:lpstr>
      <vt:lpstr>Прощание в деревне Конево</vt:lpstr>
      <vt:lpstr>На берегу Белого моря</vt:lpstr>
      <vt:lpstr>СОЛОВКИ</vt:lpstr>
      <vt:lpstr>Когда я вспоминаю Соловки, В душе такая тишина стоит. Над озером Святым туман висит, И боль невыразимая томит.</vt:lpstr>
      <vt:lpstr>И воздух – что прозрачное вино, Пить – не напьёшься, голова         кружится, И тучи комаров садятся на лицо, Руками отбиваешься и злишься.</vt:lpstr>
      <vt:lpstr>Презентация PowerPoint</vt:lpstr>
      <vt:lpstr>Соловецкие каналы</vt:lpstr>
      <vt:lpstr>Презентация PowerPoint</vt:lpstr>
      <vt:lpstr>Мы рукописные журналы С таким почтением листали, Сидели будто на поминках Людей замученных, забытых.     А в эти страшные журналы Статьи и письма присылали. Рука и факел на обложке – Нарисовал их зэк-художник.</vt:lpstr>
      <vt:lpstr>Презентация PowerPoint</vt:lpstr>
      <vt:lpstr>Остров АНЗЕР</vt:lpstr>
      <vt:lpstr>Презентация PowerPoint</vt:lpstr>
      <vt:lpstr>Презентация PowerPoint</vt:lpstr>
      <vt:lpstr>КОНЕЦ</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НАША АЛЛА</dc:title>
  <dc:creator>Пользователь Windows</dc:creator>
  <cp:lastModifiedBy>igor</cp:lastModifiedBy>
  <cp:revision>134</cp:revision>
  <dcterms:created xsi:type="dcterms:W3CDTF">2013-04-13T13:14:09Z</dcterms:created>
  <dcterms:modified xsi:type="dcterms:W3CDTF">2024-03-17T12:36:38Z</dcterms:modified>
</cp:coreProperties>
</file>